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15"/>
  </p:notesMasterIdLst>
  <p:handoutMasterIdLst>
    <p:handoutMasterId r:id="rId16"/>
  </p:handoutMasterIdLst>
  <p:sldIdLst>
    <p:sldId id="256" r:id="rId5"/>
    <p:sldId id="257" r:id="rId6"/>
    <p:sldId id="258" r:id="rId7"/>
    <p:sldId id="259" r:id="rId8"/>
    <p:sldId id="260" r:id="rId9"/>
    <p:sldId id="261" r:id="rId10"/>
    <p:sldId id="262" r:id="rId11"/>
    <p:sldId id="263" r:id="rId12"/>
    <p:sldId id="264" r:id="rId13"/>
    <p:sldId id="265" r:id="rId14"/>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7" d="100"/>
          <a:sy n="67" d="100"/>
        </p:scale>
        <p:origin x="540" y="36"/>
      </p:cViewPr>
      <p:guideLst/>
    </p:cSldViewPr>
  </p:slideViewPr>
  <p:notesTextViewPr>
    <p:cViewPr>
      <p:scale>
        <a:sx n="1" d="1"/>
        <a:sy n="1" d="1"/>
      </p:scale>
      <p:origin x="0" y="0"/>
    </p:cViewPr>
  </p:notesTextViewPr>
  <p:notesViewPr>
    <p:cSldViewPr snapToGrid="0">
      <p:cViewPr varScale="1">
        <p:scale>
          <a:sx n="53" d="100"/>
          <a:sy n="53" d="100"/>
        </p:scale>
        <p:origin x="2648" y="5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FD3E6254-5D6F-6BD7-3699-596AF415EFF3}"/>
    <pc:docChg chg="modSld">
      <pc:chgData name="" userId="" providerId="" clId="Web-{FD3E6254-5D6F-6BD7-3699-596AF415EFF3}" dt="2023-07-03T10:10:26.805" v="0" actId="20577"/>
      <pc:docMkLst>
        <pc:docMk/>
      </pc:docMkLst>
      <pc:sldChg chg="modSp">
        <pc:chgData name="" userId="" providerId="" clId="Web-{FD3E6254-5D6F-6BD7-3699-596AF415EFF3}" dt="2023-07-03T10:10:26.805" v="0" actId="20577"/>
        <pc:sldMkLst>
          <pc:docMk/>
          <pc:sldMk cId="0" sldId="256"/>
        </pc:sldMkLst>
        <pc:spChg chg="mod">
          <ac:chgData name="" userId="" providerId="" clId="Web-{FD3E6254-5D6F-6BD7-3699-596AF415EFF3}" dt="2023-07-03T10:10:26.805" v="0" actId="20577"/>
          <ac:spMkLst>
            <pc:docMk/>
            <pc:sldMk cId="0" sldId="256"/>
            <ac:spMk id="283" creationId="{00000000-0000-0000-0000-000000000000}"/>
          </ac:spMkLst>
        </pc:spChg>
      </pc:sldChg>
    </pc:docChg>
  </pc:docChgLst>
  <pc:docChgLst>
    <pc:chgData name="GOMEZ, Paula" userId="c93cf399-3ed7-4230-9282-8831e3fe5ae7" providerId="ADAL" clId="{0AE4DBC8-2C1E-4672-9B32-86DB4D418C62}"/>
    <pc:docChg chg="modSld">
      <pc:chgData name="GOMEZ, Paula" userId="c93cf399-3ed7-4230-9282-8831e3fe5ae7" providerId="ADAL" clId="{0AE4DBC8-2C1E-4672-9B32-86DB4D418C62}" dt="2023-01-27T15:51:38.530" v="18" actId="12"/>
      <pc:docMkLst>
        <pc:docMk/>
      </pc:docMkLst>
      <pc:sldChg chg="modSp mod">
        <pc:chgData name="GOMEZ, Paula" userId="c93cf399-3ed7-4230-9282-8831e3fe5ae7" providerId="ADAL" clId="{0AE4DBC8-2C1E-4672-9B32-86DB4D418C62}" dt="2023-01-27T15:51:06.986" v="15" actId="20577"/>
        <pc:sldMkLst>
          <pc:docMk/>
          <pc:sldMk cId="0" sldId="257"/>
        </pc:sldMkLst>
        <pc:spChg chg="mod">
          <ac:chgData name="GOMEZ, Paula" userId="c93cf399-3ed7-4230-9282-8831e3fe5ae7" providerId="ADAL" clId="{0AE4DBC8-2C1E-4672-9B32-86DB4D418C62}" dt="2023-01-27T15:51:06.986" v="15" actId="20577"/>
          <ac:spMkLst>
            <pc:docMk/>
            <pc:sldMk cId="0" sldId="257"/>
            <ac:spMk id="287" creationId="{00000000-0000-0000-0000-000000000000}"/>
          </ac:spMkLst>
        </pc:spChg>
      </pc:sldChg>
      <pc:sldChg chg="modSp mod">
        <pc:chgData name="GOMEZ, Paula" userId="c93cf399-3ed7-4230-9282-8831e3fe5ae7" providerId="ADAL" clId="{0AE4DBC8-2C1E-4672-9B32-86DB4D418C62}" dt="2023-01-27T15:51:38.530" v="18" actId="12"/>
        <pc:sldMkLst>
          <pc:docMk/>
          <pc:sldMk cId="0" sldId="258"/>
        </pc:sldMkLst>
        <pc:spChg chg="mod">
          <ac:chgData name="GOMEZ, Paula" userId="c93cf399-3ed7-4230-9282-8831e3fe5ae7" providerId="ADAL" clId="{0AE4DBC8-2C1E-4672-9B32-86DB4D418C62}" dt="2023-01-27T15:51:38.530" v="18" actId="12"/>
          <ac:spMkLst>
            <pc:docMk/>
            <pc:sldMk cId="0" sldId="258"/>
            <ac:spMk id="292" creationId="{00000000-0000-0000-0000-000000000000}"/>
          </ac:spMkLst>
        </pc:spChg>
      </pc:sldChg>
    </pc:docChg>
  </pc:docChgLst>
  <pc:docChgLst>
    <pc:chgData name="GOMEZ, Paula" userId="c93cf399-3ed7-4230-9282-8831e3fe5ae7" providerId="ADAL" clId="{8DB2E2A5-5C65-4752-A478-34E62048494C}"/>
    <pc:docChg chg="custSel modSld">
      <pc:chgData name="GOMEZ, Paula" userId="c93cf399-3ed7-4230-9282-8831e3fe5ae7" providerId="ADAL" clId="{8DB2E2A5-5C65-4752-A478-34E62048494C}" dt="2023-07-06T11:40:38.190" v="252" actId="14100"/>
      <pc:docMkLst>
        <pc:docMk/>
      </pc:docMkLst>
      <pc:sldChg chg="modSp mod">
        <pc:chgData name="GOMEZ, Paula" userId="c93cf399-3ed7-4230-9282-8831e3fe5ae7" providerId="ADAL" clId="{8DB2E2A5-5C65-4752-A478-34E62048494C}" dt="2023-07-06T11:35:10.148" v="53" actId="1076"/>
        <pc:sldMkLst>
          <pc:docMk/>
          <pc:sldMk cId="0" sldId="256"/>
        </pc:sldMkLst>
        <pc:spChg chg="mod">
          <ac:chgData name="GOMEZ, Paula" userId="c93cf399-3ed7-4230-9282-8831e3fe5ae7" providerId="ADAL" clId="{8DB2E2A5-5C65-4752-A478-34E62048494C}" dt="2023-07-06T11:34:54.003" v="50" actId="1035"/>
          <ac:spMkLst>
            <pc:docMk/>
            <pc:sldMk cId="0" sldId="256"/>
            <ac:spMk id="281" creationId="{00000000-0000-0000-0000-000000000000}"/>
          </ac:spMkLst>
        </pc:spChg>
        <pc:spChg chg="mod">
          <ac:chgData name="GOMEZ, Paula" userId="c93cf399-3ed7-4230-9282-8831e3fe5ae7" providerId="ADAL" clId="{8DB2E2A5-5C65-4752-A478-34E62048494C}" dt="2023-07-06T11:35:10.148" v="53" actId="1076"/>
          <ac:spMkLst>
            <pc:docMk/>
            <pc:sldMk cId="0" sldId="256"/>
            <ac:spMk id="282" creationId="{00000000-0000-0000-0000-000000000000}"/>
          </ac:spMkLst>
        </pc:spChg>
        <pc:spChg chg="mod">
          <ac:chgData name="GOMEZ, Paula" userId="c93cf399-3ed7-4230-9282-8831e3fe5ae7" providerId="ADAL" clId="{8DB2E2A5-5C65-4752-A478-34E62048494C}" dt="2023-07-06T11:35:00.511" v="51" actId="1076"/>
          <ac:spMkLst>
            <pc:docMk/>
            <pc:sldMk cId="0" sldId="256"/>
            <ac:spMk id="283" creationId="{00000000-0000-0000-0000-000000000000}"/>
          </ac:spMkLst>
        </pc:spChg>
        <pc:spChg chg="mod">
          <ac:chgData name="GOMEZ, Paula" userId="c93cf399-3ed7-4230-9282-8831e3fe5ae7" providerId="ADAL" clId="{8DB2E2A5-5C65-4752-A478-34E62048494C}" dt="2023-07-06T11:34:44.920" v="14" actId="1035"/>
          <ac:spMkLst>
            <pc:docMk/>
            <pc:sldMk cId="0" sldId="256"/>
            <ac:spMk id="284" creationId="{00000000-0000-0000-0000-000000000000}"/>
          </ac:spMkLst>
        </pc:spChg>
      </pc:sldChg>
      <pc:sldChg chg="modSp mod">
        <pc:chgData name="GOMEZ, Paula" userId="c93cf399-3ed7-4230-9282-8831e3fe5ae7" providerId="ADAL" clId="{8DB2E2A5-5C65-4752-A478-34E62048494C}" dt="2023-07-06T11:35:56.401" v="96" actId="20577"/>
        <pc:sldMkLst>
          <pc:docMk/>
          <pc:sldMk cId="0" sldId="258"/>
        </pc:sldMkLst>
        <pc:spChg chg="mod">
          <ac:chgData name="GOMEZ, Paula" userId="c93cf399-3ed7-4230-9282-8831e3fe5ae7" providerId="ADAL" clId="{8DB2E2A5-5C65-4752-A478-34E62048494C}" dt="2023-07-06T11:35:56.401" v="96" actId="20577"/>
          <ac:spMkLst>
            <pc:docMk/>
            <pc:sldMk cId="0" sldId="258"/>
            <ac:spMk id="292" creationId="{00000000-0000-0000-0000-000000000000}"/>
          </ac:spMkLst>
        </pc:spChg>
      </pc:sldChg>
      <pc:sldChg chg="modSp mod">
        <pc:chgData name="GOMEZ, Paula" userId="c93cf399-3ed7-4230-9282-8831e3fe5ae7" providerId="ADAL" clId="{8DB2E2A5-5C65-4752-A478-34E62048494C}" dt="2023-07-06T11:37:39.058" v="114" actId="1036"/>
        <pc:sldMkLst>
          <pc:docMk/>
          <pc:sldMk cId="0" sldId="259"/>
        </pc:sldMkLst>
        <pc:spChg chg="mod">
          <ac:chgData name="GOMEZ, Paula" userId="c93cf399-3ed7-4230-9282-8831e3fe5ae7" providerId="ADAL" clId="{8DB2E2A5-5C65-4752-A478-34E62048494C}" dt="2023-07-06T11:37:39.058" v="114" actId="1036"/>
          <ac:spMkLst>
            <pc:docMk/>
            <pc:sldMk cId="0" sldId="259"/>
            <ac:spMk id="5" creationId="{AFB73E7B-866D-46CC-BF30-0410DF06867A}"/>
          </ac:spMkLst>
        </pc:spChg>
        <pc:spChg chg="mod">
          <ac:chgData name="GOMEZ, Paula" userId="c93cf399-3ed7-4230-9282-8831e3fe5ae7" providerId="ADAL" clId="{8DB2E2A5-5C65-4752-A478-34E62048494C}" dt="2023-07-06T11:37:25.139" v="101" actId="20577"/>
          <ac:spMkLst>
            <pc:docMk/>
            <pc:sldMk cId="0" sldId="259"/>
            <ac:spMk id="295" creationId="{00000000-0000-0000-0000-000000000000}"/>
          </ac:spMkLst>
        </pc:spChg>
      </pc:sldChg>
      <pc:sldChg chg="modSp mod">
        <pc:chgData name="GOMEZ, Paula" userId="c93cf399-3ed7-4230-9282-8831e3fe5ae7" providerId="ADAL" clId="{8DB2E2A5-5C65-4752-A478-34E62048494C}" dt="2023-07-06T11:38:26.471" v="183" actId="20577"/>
        <pc:sldMkLst>
          <pc:docMk/>
          <pc:sldMk cId="0" sldId="260"/>
        </pc:sldMkLst>
        <pc:spChg chg="mod">
          <ac:chgData name="GOMEZ, Paula" userId="c93cf399-3ed7-4230-9282-8831e3fe5ae7" providerId="ADAL" clId="{8DB2E2A5-5C65-4752-A478-34E62048494C}" dt="2023-07-06T11:37:56.591" v="148" actId="1036"/>
          <ac:spMkLst>
            <pc:docMk/>
            <pc:sldMk cId="0" sldId="260"/>
            <ac:spMk id="2" creationId="{D4E32579-42CE-4E40-C23D-17A40AC1BC18}"/>
          </ac:spMkLst>
        </pc:spChg>
        <pc:spChg chg="mod">
          <ac:chgData name="GOMEZ, Paula" userId="c93cf399-3ed7-4230-9282-8831e3fe5ae7" providerId="ADAL" clId="{8DB2E2A5-5C65-4752-A478-34E62048494C}" dt="2023-07-06T11:38:26.471" v="183" actId="20577"/>
          <ac:spMkLst>
            <pc:docMk/>
            <pc:sldMk cId="0" sldId="260"/>
            <ac:spMk id="299" creationId="{00000000-0000-0000-0000-000000000000}"/>
          </ac:spMkLst>
        </pc:spChg>
      </pc:sldChg>
      <pc:sldChg chg="modSp mod">
        <pc:chgData name="GOMEZ, Paula" userId="c93cf399-3ed7-4230-9282-8831e3fe5ae7" providerId="ADAL" clId="{8DB2E2A5-5C65-4752-A478-34E62048494C}" dt="2023-07-06T11:39:39.013" v="217" actId="20577"/>
        <pc:sldMkLst>
          <pc:docMk/>
          <pc:sldMk cId="0" sldId="261"/>
        </pc:sldMkLst>
        <pc:spChg chg="mod">
          <ac:chgData name="GOMEZ, Paula" userId="c93cf399-3ed7-4230-9282-8831e3fe5ae7" providerId="ADAL" clId="{8DB2E2A5-5C65-4752-A478-34E62048494C}" dt="2023-07-06T11:39:39.013" v="217" actId="20577"/>
          <ac:spMkLst>
            <pc:docMk/>
            <pc:sldMk cId="0" sldId="261"/>
            <ac:spMk id="2" creationId="{22A2E705-86BE-1F6B-55BD-C534C061F7A0}"/>
          </ac:spMkLst>
        </pc:spChg>
        <pc:spChg chg="mod">
          <ac:chgData name="GOMEZ, Paula" userId="c93cf399-3ed7-4230-9282-8831e3fe5ae7" providerId="ADAL" clId="{8DB2E2A5-5C65-4752-A478-34E62048494C}" dt="2023-07-06T11:38:51.662" v="197" actId="790"/>
          <ac:spMkLst>
            <pc:docMk/>
            <pc:sldMk cId="0" sldId="261"/>
            <ac:spMk id="28" creationId="{00000000-0000-0000-0000-000000000000}"/>
          </ac:spMkLst>
        </pc:spChg>
      </pc:sldChg>
      <pc:sldChg chg="modSp mod">
        <pc:chgData name="GOMEZ, Paula" userId="c93cf399-3ed7-4230-9282-8831e3fe5ae7" providerId="ADAL" clId="{8DB2E2A5-5C65-4752-A478-34E62048494C}" dt="2023-07-06T11:39:50.614" v="234" actId="20577"/>
        <pc:sldMkLst>
          <pc:docMk/>
          <pc:sldMk cId="0" sldId="262"/>
        </pc:sldMkLst>
        <pc:spChg chg="mod">
          <ac:chgData name="GOMEZ, Paula" userId="c93cf399-3ed7-4230-9282-8831e3fe5ae7" providerId="ADAL" clId="{8DB2E2A5-5C65-4752-A478-34E62048494C}" dt="2023-07-06T11:39:50.614" v="234" actId="20577"/>
          <ac:spMkLst>
            <pc:docMk/>
            <pc:sldMk cId="0" sldId="262"/>
            <ac:spMk id="2" creationId="{CE8C6EBD-387E-A742-4C3D-3D692A68E389}"/>
          </ac:spMkLst>
        </pc:spChg>
      </pc:sldChg>
      <pc:sldChg chg="modSp mod">
        <pc:chgData name="GOMEZ, Paula" userId="c93cf399-3ed7-4230-9282-8831e3fe5ae7" providerId="ADAL" clId="{8DB2E2A5-5C65-4752-A478-34E62048494C}" dt="2023-07-06T11:40:00.922" v="247" actId="1036"/>
        <pc:sldMkLst>
          <pc:docMk/>
          <pc:sldMk cId="0" sldId="263"/>
        </pc:sldMkLst>
        <pc:spChg chg="mod">
          <ac:chgData name="GOMEZ, Paula" userId="c93cf399-3ed7-4230-9282-8831e3fe5ae7" providerId="ADAL" clId="{8DB2E2A5-5C65-4752-A478-34E62048494C}" dt="2023-07-06T11:40:00.922" v="247" actId="1036"/>
          <ac:spMkLst>
            <pc:docMk/>
            <pc:sldMk cId="0" sldId="263"/>
            <ac:spMk id="2" creationId="{CC521221-17A0-68B6-9667-87B2B90A654F}"/>
          </ac:spMkLst>
        </pc:spChg>
      </pc:sldChg>
      <pc:sldChg chg="modSp mod">
        <pc:chgData name="GOMEZ, Paula" userId="c93cf399-3ed7-4230-9282-8831e3fe5ae7" providerId="ADAL" clId="{8DB2E2A5-5C65-4752-A478-34E62048494C}" dt="2023-07-06T11:40:38.190" v="252" actId="14100"/>
        <pc:sldMkLst>
          <pc:docMk/>
          <pc:sldMk cId="0" sldId="265"/>
        </pc:sldMkLst>
        <pc:spChg chg="mod">
          <ac:chgData name="GOMEZ, Paula" userId="c93cf399-3ed7-4230-9282-8831e3fe5ae7" providerId="ADAL" clId="{8DB2E2A5-5C65-4752-A478-34E62048494C}" dt="2023-07-06T11:40:38.190" v="252" actId="14100"/>
          <ac:spMkLst>
            <pc:docMk/>
            <pc:sldMk cId="0" sldId="265"/>
            <ac:spMk id="347" creationId="{00000000-0000-0000-0000-000000000000}"/>
          </ac:spMkLst>
        </pc:spChg>
      </pc:sldChg>
    </pc:docChg>
  </pc:docChgLst>
  <pc:docChgLst>
    <pc:chgData name="GOMEZ, Paula" userId="S::gomezp@who.int::c93cf399-3ed7-4230-9282-8831e3fe5ae7" providerId="AD" clId="Web-{692CBB59-FDD0-1A8A-E565-23433465BC43}"/>
    <pc:docChg chg="modSld">
      <pc:chgData name="GOMEZ, Paula" userId="S::gomezp@who.int::c93cf399-3ed7-4230-9282-8831e3fe5ae7" providerId="AD" clId="Web-{692CBB59-FDD0-1A8A-E565-23433465BC43}" dt="2023-04-07T10:51:16.808" v="1" actId="20577"/>
      <pc:docMkLst>
        <pc:docMk/>
      </pc:docMkLst>
      <pc:sldChg chg="modSp">
        <pc:chgData name="GOMEZ, Paula" userId="S::gomezp@who.int::c93cf399-3ed7-4230-9282-8831e3fe5ae7" providerId="AD" clId="Web-{692CBB59-FDD0-1A8A-E565-23433465BC43}" dt="2023-04-07T10:51:16.808" v="1" actId="20577"/>
        <pc:sldMkLst>
          <pc:docMk/>
          <pc:sldMk cId="0" sldId="257"/>
        </pc:sldMkLst>
        <pc:spChg chg="mod">
          <ac:chgData name="GOMEZ, Paula" userId="S::gomezp@who.int::c93cf399-3ed7-4230-9282-8831e3fe5ae7" providerId="AD" clId="Web-{692CBB59-FDD0-1A8A-E565-23433465BC43}" dt="2023-04-07T10:51:16.808" v="1" actId="20577"/>
          <ac:spMkLst>
            <pc:docMk/>
            <pc:sldMk cId="0" sldId="257"/>
            <ac:spMk id="287" creationId="{00000000-0000-0000-0000-000000000000}"/>
          </ac:spMkLst>
        </pc:spChg>
      </pc:sldChg>
    </pc:docChg>
  </pc:docChgLst>
  <pc:docChgLst>
    <pc:chgData name="EZZINE, Hind" userId="S::ezzineh@who.int::edcab00f-6318-46e5-a4a9-188b01ee222f" providerId="AD" clId="Web-{FD3E6254-5D6F-6BD7-3699-596AF415EFF3}"/>
    <pc:docChg chg="modSld">
      <pc:chgData name="EZZINE, Hind" userId="S::ezzineh@who.int::edcab00f-6318-46e5-a4a9-188b01ee222f" providerId="AD" clId="Web-{FD3E6254-5D6F-6BD7-3699-596AF415EFF3}" dt="2023-07-03T10:11:53.370" v="7" actId="20577"/>
      <pc:docMkLst>
        <pc:docMk/>
      </pc:docMkLst>
      <pc:sldChg chg="modSp">
        <pc:chgData name="EZZINE, Hind" userId="S::ezzineh@who.int::edcab00f-6318-46e5-a4a9-188b01ee222f" providerId="AD" clId="Web-{FD3E6254-5D6F-6BD7-3699-596AF415EFF3}" dt="2023-07-03T10:10:30.821" v="1" actId="20577"/>
        <pc:sldMkLst>
          <pc:docMk/>
          <pc:sldMk cId="0" sldId="256"/>
        </pc:sldMkLst>
        <pc:spChg chg="mod">
          <ac:chgData name="EZZINE, Hind" userId="S::ezzineh@who.int::edcab00f-6318-46e5-a4a9-188b01ee222f" providerId="AD" clId="Web-{FD3E6254-5D6F-6BD7-3699-596AF415EFF3}" dt="2023-07-03T10:10:30.821" v="1" actId="20577"/>
          <ac:spMkLst>
            <pc:docMk/>
            <pc:sldMk cId="0" sldId="256"/>
            <ac:spMk id="283" creationId="{00000000-0000-0000-0000-000000000000}"/>
          </ac:spMkLst>
        </pc:spChg>
      </pc:sldChg>
      <pc:sldChg chg="modSp">
        <pc:chgData name="EZZINE, Hind" userId="S::ezzineh@who.int::edcab00f-6318-46e5-a4a9-188b01ee222f" providerId="AD" clId="Web-{FD3E6254-5D6F-6BD7-3699-596AF415EFF3}" dt="2023-07-03T10:10:49.868" v="3" actId="20577"/>
        <pc:sldMkLst>
          <pc:docMk/>
          <pc:sldMk cId="0" sldId="257"/>
        </pc:sldMkLst>
        <pc:spChg chg="mod">
          <ac:chgData name="EZZINE, Hind" userId="S::ezzineh@who.int::edcab00f-6318-46e5-a4a9-188b01ee222f" providerId="AD" clId="Web-{FD3E6254-5D6F-6BD7-3699-596AF415EFF3}" dt="2023-07-03T10:10:49.868" v="3" actId="20577"/>
          <ac:spMkLst>
            <pc:docMk/>
            <pc:sldMk cId="0" sldId="257"/>
            <ac:spMk id="287" creationId="{00000000-0000-0000-0000-000000000000}"/>
          </ac:spMkLst>
        </pc:spChg>
      </pc:sldChg>
      <pc:sldChg chg="modSp">
        <pc:chgData name="EZZINE, Hind" userId="S::ezzineh@who.int::edcab00f-6318-46e5-a4a9-188b01ee222f" providerId="AD" clId="Web-{FD3E6254-5D6F-6BD7-3699-596AF415EFF3}" dt="2023-07-03T10:11:23.447" v="4" actId="20577"/>
        <pc:sldMkLst>
          <pc:docMk/>
          <pc:sldMk cId="0" sldId="262"/>
        </pc:sldMkLst>
        <pc:spChg chg="mod">
          <ac:chgData name="EZZINE, Hind" userId="S::ezzineh@who.int::edcab00f-6318-46e5-a4a9-188b01ee222f" providerId="AD" clId="Web-{FD3E6254-5D6F-6BD7-3699-596AF415EFF3}" dt="2023-07-03T10:11:23.447" v="4" actId="20577"/>
          <ac:spMkLst>
            <pc:docMk/>
            <pc:sldMk cId="0" sldId="262"/>
            <ac:spMk id="2" creationId="{CE8C6EBD-387E-A742-4C3D-3D692A68E389}"/>
          </ac:spMkLst>
        </pc:spChg>
      </pc:sldChg>
      <pc:sldChg chg="modSp">
        <pc:chgData name="EZZINE, Hind" userId="S::ezzineh@who.int::edcab00f-6318-46e5-a4a9-188b01ee222f" providerId="AD" clId="Web-{FD3E6254-5D6F-6BD7-3699-596AF415EFF3}" dt="2023-07-03T10:11:53.370" v="7" actId="20577"/>
        <pc:sldMkLst>
          <pc:docMk/>
          <pc:sldMk cId="0" sldId="265"/>
        </pc:sldMkLst>
        <pc:spChg chg="mod">
          <ac:chgData name="EZZINE, Hind" userId="S::ezzineh@who.int::edcab00f-6318-46e5-a4a9-188b01ee222f" providerId="AD" clId="Web-{FD3E6254-5D6F-6BD7-3699-596AF415EFF3}" dt="2023-07-03T10:11:53.370" v="7" actId="20577"/>
          <ac:spMkLst>
            <pc:docMk/>
            <pc:sldMk cId="0" sldId="265"/>
            <ac:spMk id="347"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77D103C-FCC7-45E1-9611-4061F428F9B7}" type="datetimeFigureOut">
              <a:rPr lang="en-US" smtClean="0"/>
              <a:t>7/6/2023</a:t>
            </a:fld>
            <a:endParaRPr lang="en-US"/>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6184E86-E241-403A-902B-F12763FEEF91}" type="slidenum">
              <a:rPr lang="en-US" smtClean="0"/>
              <a:t>‹#›</a:t>
            </a:fld>
            <a:endParaRPr lang="en-US"/>
          </a:p>
        </p:txBody>
      </p:sp>
    </p:spTree>
    <p:extLst>
      <p:ext uri="{BB962C8B-B14F-4D97-AF65-F5344CB8AC3E}">
        <p14:creationId xmlns:p14="http://schemas.microsoft.com/office/powerpoint/2010/main" val="17282574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78" name="Shape 278"/>
          <p:cNvSpPr>
            <a:spLocks noGrp="1" noRot="1" noChangeAspect="1"/>
          </p:cNvSpPr>
          <p:nvPr>
            <p:ph type="sldImg"/>
          </p:nvPr>
        </p:nvSpPr>
        <p:spPr>
          <a:xfrm>
            <a:off x="1143000" y="685800"/>
            <a:ext cx="4572000" cy="3429000"/>
          </a:xfrm>
          <a:prstGeom prst="rect">
            <a:avLst/>
          </a:prstGeom>
        </p:spPr>
        <p:txBody>
          <a:bodyPr/>
          <a:lstStyle/>
          <a:p>
            <a:endParaRPr/>
          </a:p>
        </p:txBody>
      </p:sp>
      <p:sp>
        <p:nvSpPr>
          <p:cNvPr id="279" name="Shape 279"/>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598124728"/>
      </p:ext>
    </p:extLst>
  </p:cSld>
  <p:clrMap bg1="lt1" tx1="dk1" bg2="lt2" tx2="dk2" accent1="accent1" accent2="accent2" accent3="accent3" accent4="accent4" accent5="accent5" accent6="accent6" hlink="hlink" folHlink="folHlink"/>
  <p:notesStyle>
    <a:lvl1pPr latinLnBrk="0">
      <a:spcBef>
        <a:spcPts val="400"/>
      </a:spcBef>
      <a:defRPr sz="1200">
        <a:latin typeface="+mn-lt"/>
        <a:ea typeface="+mn-ea"/>
        <a:cs typeface="+mn-cs"/>
        <a:sym typeface="Source Sans Pro Regular"/>
      </a:defRPr>
    </a:lvl1pPr>
    <a:lvl2pPr indent="228600" latinLnBrk="0">
      <a:spcBef>
        <a:spcPts val="400"/>
      </a:spcBef>
      <a:defRPr sz="1200">
        <a:latin typeface="+mn-lt"/>
        <a:ea typeface="+mn-ea"/>
        <a:cs typeface="+mn-cs"/>
        <a:sym typeface="Source Sans Pro Regular"/>
      </a:defRPr>
    </a:lvl2pPr>
    <a:lvl3pPr indent="457200" latinLnBrk="0">
      <a:spcBef>
        <a:spcPts val="400"/>
      </a:spcBef>
      <a:defRPr sz="1200">
        <a:latin typeface="+mn-lt"/>
        <a:ea typeface="+mn-ea"/>
        <a:cs typeface="+mn-cs"/>
        <a:sym typeface="Source Sans Pro Regular"/>
      </a:defRPr>
    </a:lvl3pPr>
    <a:lvl4pPr indent="685800" latinLnBrk="0">
      <a:spcBef>
        <a:spcPts val="400"/>
      </a:spcBef>
      <a:defRPr sz="1200">
        <a:latin typeface="+mn-lt"/>
        <a:ea typeface="+mn-ea"/>
        <a:cs typeface="+mn-cs"/>
        <a:sym typeface="Source Sans Pro Regular"/>
      </a:defRPr>
    </a:lvl4pPr>
    <a:lvl5pPr indent="914400" latinLnBrk="0">
      <a:spcBef>
        <a:spcPts val="400"/>
      </a:spcBef>
      <a:defRPr sz="1200">
        <a:latin typeface="+mn-lt"/>
        <a:ea typeface="+mn-ea"/>
        <a:cs typeface="+mn-cs"/>
        <a:sym typeface="Source Sans Pro Regular"/>
      </a:defRPr>
    </a:lvl5pPr>
    <a:lvl6pPr indent="1143000" latinLnBrk="0">
      <a:spcBef>
        <a:spcPts val="400"/>
      </a:spcBef>
      <a:defRPr sz="1200">
        <a:latin typeface="+mn-lt"/>
        <a:ea typeface="+mn-ea"/>
        <a:cs typeface="+mn-cs"/>
        <a:sym typeface="Source Sans Pro Regular"/>
      </a:defRPr>
    </a:lvl6pPr>
    <a:lvl7pPr indent="1371600" latinLnBrk="0">
      <a:spcBef>
        <a:spcPts val="400"/>
      </a:spcBef>
      <a:defRPr sz="1200">
        <a:latin typeface="+mn-lt"/>
        <a:ea typeface="+mn-ea"/>
        <a:cs typeface="+mn-cs"/>
        <a:sym typeface="Source Sans Pro Regular"/>
      </a:defRPr>
    </a:lvl7pPr>
    <a:lvl8pPr indent="1600200" latinLnBrk="0">
      <a:spcBef>
        <a:spcPts val="400"/>
      </a:spcBef>
      <a:defRPr sz="1200">
        <a:latin typeface="+mn-lt"/>
        <a:ea typeface="+mn-ea"/>
        <a:cs typeface="+mn-cs"/>
        <a:sym typeface="Source Sans Pro Regular"/>
      </a:defRPr>
    </a:lvl8pPr>
    <a:lvl9pPr indent="1828800" latinLnBrk="0">
      <a:spcBef>
        <a:spcPts val="400"/>
      </a:spcBef>
      <a:defRPr sz="1200">
        <a:latin typeface="+mn-lt"/>
        <a:ea typeface="+mn-ea"/>
        <a:cs typeface="+mn-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 name="Shape 288"/>
          <p:cNvSpPr>
            <a:spLocks noGrp="1" noRot="1" noChangeAspect="1"/>
          </p:cNvSpPr>
          <p:nvPr>
            <p:ph type="sldImg"/>
          </p:nvPr>
        </p:nvSpPr>
        <p:spPr>
          <a:xfrm>
            <a:off x="381000" y="685800"/>
            <a:ext cx="6096000" cy="3429000"/>
          </a:xfrm>
          <a:prstGeom prst="rect">
            <a:avLst/>
          </a:prstGeom>
        </p:spPr>
        <p:txBody>
          <a:bodyPr/>
          <a:lstStyle/>
          <a:p>
            <a:endParaRPr/>
          </a:p>
        </p:txBody>
      </p:sp>
      <p:sp>
        <p:nvSpPr>
          <p:cNvPr id="289" name="Shape 289"/>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324930607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2.jpe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2.jpeg"/><Relationship Id="rId4" Type="http://schemas.openxmlformats.org/officeDocument/2006/relationships/image" Target="../media/image6.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9" name="Rectangle 1"/>
          <p:cNvSpPr/>
          <p:nvPr/>
        </p:nvSpPr>
        <p:spPr>
          <a:xfrm>
            <a:off x="0" y="11"/>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sp>
        <p:nvSpPr>
          <p:cNvPr id="25" name="Subtitle 5"/>
          <p:cNvSpPr txBox="1"/>
          <p:nvPr/>
        </p:nvSpPr>
        <p:spPr>
          <a:xfrm>
            <a:off x="8061960" y="649415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26" name="Subtitle 5"/>
          <p:cNvSpPr txBox="1"/>
          <p:nvPr/>
        </p:nvSpPr>
        <p:spPr>
          <a:xfrm>
            <a:off x="8061960" y="665876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B9.2 Exercise</a:t>
            </a:r>
            <a:r>
              <a:rPr lang="hu-HU" dirty="0"/>
              <a:t> – </a:t>
            </a:r>
            <a:r>
              <a:rPr lang="hu-HU" dirty="0" err="1"/>
              <a:t>Values</a:t>
            </a:r>
            <a:r>
              <a:rPr lang="hu-HU" dirty="0"/>
              <a:t> </a:t>
            </a:r>
            <a:r>
              <a:rPr lang="hu-HU" dirty="0" err="1"/>
              <a:t>voting</a:t>
            </a:r>
            <a:endParaRPr dirty="0"/>
          </a:p>
        </p:txBody>
      </p:sp>
      <p:pic>
        <p:nvPicPr>
          <p:cNvPr id="27" name="Picture 18" descr="Picture 18"/>
          <p:cNvPicPr>
            <a:picLocks noChangeAspect="1"/>
          </p:cNvPicPr>
          <p:nvPr/>
        </p:nvPicPr>
        <p:blipFill>
          <a:blip r:embed="rId3"/>
          <a:stretch>
            <a:fillRect/>
          </a:stretch>
        </p:blipFill>
        <p:spPr>
          <a:xfrm>
            <a:off x="9002490" y="5116962"/>
            <a:ext cx="2823416" cy="908687"/>
          </a:xfrm>
          <a:prstGeom prst="rect">
            <a:avLst/>
          </a:prstGeom>
          <a:ln w="12700">
            <a:miter lim="400000"/>
          </a:ln>
        </p:spPr>
      </p:pic>
      <p:sp>
        <p:nvSpPr>
          <p:cNvPr id="29" name="Body Level One…"/>
          <p:cNvSpPr txBox="1">
            <a:spLocks noGrp="1"/>
          </p:cNvSpPr>
          <p:nvPr>
            <p:ph type="body" sz="quarter" idx="1"/>
          </p:nvPr>
        </p:nvSpPr>
        <p:spPr>
          <a:xfrm>
            <a:off x="5525728" y="3491867"/>
            <a:ext cx="5925539" cy="914401"/>
          </a:xfrm>
          <a:prstGeom prst="rect">
            <a:avLst/>
          </a:prstGeom>
        </p:spPr>
        <p:txBody>
          <a:bodyPr/>
          <a:lstStyle>
            <a:lvl1pPr>
              <a:defRPr sz="3200">
                <a:latin typeface="Source Sans Pro Bold"/>
                <a:ea typeface="Source Sans Pro Bold"/>
                <a:cs typeface="Source Sans Pro Bold"/>
                <a:sym typeface="Source Sans Pro Bold"/>
              </a:defRPr>
            </a:lvl1pPr>
            <a:lvl2pPr>
              <a:defRPr sz="3200">
                <a:latin typeface="Source Sans Pro Bold"/>
                <a:ea typeface="Source Sans Pro Bold"/>
                <a:cs typeface="Source Sans Pro Bold"/>
                <a:sym typeface="Source Sans Pro Bold"/>
              </a:defRPr>
            </a:lvl2pPr>
            <a:lvl3pPr>
              <a:defRPr sz="3200">
                <a:latin typeface="Source Sans Pro Bold"/>
                <a:ea typeface="Source Sans Pro Bold"/>
                <a:cs typeface="Source Sans Pro Bold"/>
                <a:sym typeface="Source Sans Pro Bold"/>
              </a:defRPr>
            </a:lvl3pPr>
            <a:lvl4pPr>
              <a:defRPr sz="3200">
                <a:latin typeface="Source Sans Pro Bold"/>
                <a:ea typeface="Source Sans Pro Bold"/>
                <a:cs typeface="Source Sans Pro Bold"/>
                <a:sym typeface="Source Sans Pro Bold"/>
              </a:defRPr>
            </a:lvl4pPr>
            <a:lvl5pPr>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0" name="Title Text"/>
          <p:cNvSpPr txBox="1">
            <a:spLocks noGrp="1"/>
          </p:cNvSpPr>
          <p:nvPr>
            <p:ph type="title"/>
          </p:nvPr>
        </p:nvSpPr>
        <p:spPr>
          <a:xfrm>
            <a:off x="517796" y="1587568"/>
            <a:ext cx="4490141" cy="2410276"/>
          </a:xfrm>
          <a:prstGeom prst="rect">
            <a:avLst/>
          </a:prstGeom>
        </p:spPr>
        <p:txBody>
          <a:bodyPr/>
          <a:lstStyle/>
          <a:p>
            <a:r>
              <a:t>Title Text</a:t>
            </a:r>
          </a:p>
        </p:txBody>
      </p:sp>
      <p:sp>
        <p:nvSpPr>
          <p:cNvPr id="2" name="Slide Number">
            <a:extLst>
              <a:ext uri="{FF2B5EF4-FFF2-40B4-BE49-F238E27FC236}">
                <a16:creationId xmlns:a16="http://schemas.microsoft.com/office/drawing/2014/main" id="{2A7E09DC-33CC-95C2-54ED-963DC9F5F289}"/>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pic>
        <p:nvPicPr>
          <p:cNvPr id="15" name="Image 14"/>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26531" y="132473"/>
            <a:ext cx="1003845" cy="900000"/>
          </a:xfrm>
          <a:prstGeom prst="rect">
            <a:avLst/>
          </a:prstGeom>
        </p:spPr>
      </p:pic>
      <p:pic>
        <p:nvPicPr>
          <p:cNvPr id="16"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67"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sp>
        <p:nvSpPr>
          <p:cNvPr id="2" name="Subtitle 5">
            <a:extLst>
              <a:ext uri="{FF2B5EF4-FFF2-40B4-BE49-F238E27FC236}">
                <a16:creationId xmlns:a16="http://schemas.microsoft.com/office/drawing/2014/main" id="{C66FA8BE-8895-645B-F68A-3951EA851A91}"/>
              </a:ext>
            </a:extLst>
          </p:cNvPr>
          <p:cNvSpPr txBox="1"/>
          <p:nvPr userDrawn="1"/>
        </p:nvSpPr>
        <p:spPr>
          <a:xfrm>
            <a:off x="8061960" y="649415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5B23B95C-1012-BF7B-6F4F-1043ECE9AF2C}"/>
              </a:ext>
            </a:extLst>
          </p:cNvPr>
          <p:cNvSpPr txBox="1"/>
          <p:nvPr userDrawn="1"/>
        </p:nvSpPr>
        <p:spPr>
          <a:xfrm>
            <a:off x="8061960" y="665876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B9.2 Exercise</a:t>
            </a:r>
            <a:r>
              <a:rPr lang="hu-HU" dirty="0"/>
              <a:t> – </a:t>
            </a:r>
            <a:r>
              <a:rPr lang="hu-HU" dirty="0" err="1"/>
              <a:t>Values</a:t>
            </a:r>
            <a:r>
              <a:rPr lang="hu-HU" dirty="0"/>
              <a:t> </a:t>
            </a:r>
            <a:r>
              <a:rPr lang="hu-HU" dirty="0" err="1"/>
              <a:t>voting</a:t>
            </a:r>
            <a:endParaRPr dirty="0"/>
          </a:p>
        </p:txBody>
      </p:sp>
      <p:sp>
        <p:nvSpPr>
          <p:cNvPr id="4" name="Slide Number">
            <a:extLst>
              <a:ext uri="{FF2B5EF4-FFF2-40B4-BE49-F238E27FC236}">
                <a16:creationId xmlns:a16="http://schemas.microsoft.com/office/drawing/2014/main" id="{32F1B693-178A-11BE-8534-6DEA2699ADAC}"/>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pic>
        <p:nvPicPr>
          <p:cNvPr id="9"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pic>
        <p:nvPicPr>
          <p:cNvPr id="10" name="Imag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242623" y="123925"/>
            <a:ext cx="823652" cy="738446"/>
          </a:xfrm>
          <a:prstGeom prst="rect">
            <a:avLst/>
          </a:prstGeom>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8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8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186"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mn-lt"/>
                <a:ea typeface="+mn-ea"/>
                <a:cs typeface="+mn-cs"/>
                <a:sym typeface="Source Sans Pro Regular"/>
              </a:defRPr>
            </a:pPr>
            <a:endParaRPr/>
          </a:p>
        </p:txBody>
      </p:sp>
      <p:pic>
        <p:nvPicPr>
          <p:cNvPr id="187" name="Picture 3" descr="Picture 3"/>
          <p:cNvPicPr>
            <a:picLocks noChangeAspect="1"/>
          </p:cNvPicPr>
          <p:nvPr/>
        </p:nvPicPr>
        <p:blipFill>
          <a:blip r:embed="rId3"/>
          <a:stretch>
            <a:fillRect/>
          </a:stretch>
        </p:blipFill>
        <p:spPr>
          <a:xfrm>
            <a:off x="-9143" y="-18868"/>
            <a:ext cx="6956790" cy="660401"/>
          </a:xfrm>
          <a:prstGeom prst="rect">
            <a:avLst/>
          </a:prstGeom>
          <a:ln w="12700">
            <a:miter lim="400000"/>
          </a:ln>
        </p:spPr>
      </p:pic>
      <p:sp>
        <p:nvSpPr>
          <p:cNvPr id="188" name="TextBox 4"/>
          <p:cNvSpPr txBox="1"/>
          <p:nvPr/>
        </p:nvSpPr>
        <p:spPr>
          <a:xfrm>
            <a:off x="275896" y="11103"/>
            <a:ext cx="6071116"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dirty="0"/>
              <a:t>Clause de non-responsabilité</a:t>
            </a:r>
            <a:endParaRPr b="1" dirty="0"/>
          </a:p>
        </p:txBody>
      </p:sp>
      <p:sp>
        <p:nvSpPr>
          <p:cNvPr id="190" name="Body Level One…"/>
          <p:cNvSpPr txBox="1">
            <a:spLocks noGrp="1"/>
          </p:cNvSpPr>
          <p:nvPr>
            <p:ph type="body" idx="1"/>
          </p:nvPr>
        </p:nvSpPr>
        <p:spPr>
          <a:xfrm>
            <a:off x="797442" y="842963"/>
            <a:ext cx="10450423" cy="5206965"/>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AE608A53-4C49-AEC1-77F3-3539BD088EA6}"/>
              </a:ext>
            </a:extLst>
          </p:cNvPr>
          <p:cNvSpPr txBox="1"/>
          <p:nvPr userDrawn="1"/>
        </p:nvSpPr>
        <p:spPr>
          <a:xfrm>
            <a:off x="8061960" y="649415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CAC88B5C-9718-C63E-A7A8-AAA5C862F3F2}"/>
              </a:ext>
            </a:extLst>
          </p:cNvPr>
          <p:cNvSpPr txBox="1"/>
          <p:nvPr userDrawn="1"/>
        </p:nvSpPr>
        <p:spPr>
          <a:xfrm>
            <a:off x="8061960" y="665876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B9.2 Exercise</a:t>
            </a:r>
            <a:r>
              <a:rPr lang="hu-HU" dirty="0"/>
              <a:t> – </a:t>
            </a:r>
            <a:r>
              <a:rPr lang="hu-HU" dirty="0" err="1"/>
              <a:t>Values</a:t>
            </a:r>
            <a:r>
              <a:rPr lang="hu-HU" dirty="0"/>
              <a:t> </a:t>
            </a:r>
            <a:r>
              <a:rPr lang="hu-HU" dirty="0" err="1"/>
              <a:t>voting</a:t>
            </a:r>
            <a:endParaRPr dirty="0"/>
          </a:p>
        </p:txBody>
      </p:sp>
      <p:sp>
        <p:nvSpPr>
          <p:cNvPr id="4" name="Slide Number">
            <a:extLst>
              <a:ext uri="{FF2B5EF4-FFF2-40B4-BE49-F238E27FC236}">
                <a16:creationId xmlns:a16="http://schemas.microsoft.com/office/drawing/2014/main" id="{0A095D77-939A-E919-1588-D12425DE8849}"/>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pic>
        <p:nvPicPr>
          <p:cNvPr id="14" name="Image 13"/>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26531" y="132473"/>
            <a:ext cx="1003845" cy="90000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198"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199"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00"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01"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02"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pic>
        <p:nvPicPr>
          <p:cNvPr id="206" name="Picture 6" descr="Picture 6"/>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207" name="Body Level One…"/>
          <p:cNvSpPr txBox="1">
            <a:spLocks noGrp="1"/>
          </p:cNvSpPr>
          <p:nvPr>
            <p:ph type="body" sz="half" idx="1"/>
          </p:nvPr>
        </p:nvSpPr>
        <p:spPr>
          <a:xfrm>
            <a:off x="2279575" y="1700808"/>
            <a:ext cx="7416826" cy="4349120"/>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26C2BC64-3DB8-5DB2-B698-694B45F7CCC5}"/>
              </a:ext>
            </a:extLst>
          </p:cNvPr>
          <p:cNvSpPr txBox="1"/>
          <p:nvPr userDrawn="1"/>
        </p:nvSpPr>
        <p:spPr>
          <a:xfrm>
            <a:off x="8061960" y="649415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F9399AB6-D565-CDC2-4633-BAE78B5CA160}"/>
              </a:ext>
            </a:extLst>
          </p:cNvPr>
          <p:cNvSpPr txBox="1"/>
          <p:nvPr userDrawn="1"/>
        </p:nvSpPr>
        <p:spPr>
          <a:xfrm>
            <a:off x="8061960" y="665876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B9.2 Exercise</a:t>
            </a:r>
            <a:r>
              <a:rPr lang="hu-HU" dirty="0"/>
              <a:t> – </a:t>
            </a:r>
            <a:r>
              <a:rPr lang="hu-HU" dirty="0" err="1"/>
              <a:t>Values</a:t>
            </a:r>
            <a:r>
              <a:rPr lang="hu-HU" dirty="0"/>
              <a:t> </a:t>
            </a:r>
            <a:r>
              <a:rPr lang="hu-HU" dirty="0" err="1"/>
              <a:t>voting</a:t>
            </a:r>
            <a:endParaRPr dirty="0"/>
          </a:p>
        </p:txBody>
      </p:sp>
      <p:sp>
        <p:nvSpPr>
          <p:cNvPr id="4" name="Slide Number">
            <a:extLst>
              <a:ext uri="{FF2B5EF4-FFF2-40B4-BE49-F238E27FC236}">
                <a16:creationId xmlns:a16="http://schemas.microsoft.com/office/drawing/2014/main" id="{82C74C82-74A5-3F22-DDA1-090859FEF6EB}"/>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Rectangle 2">
            <a:extLst>
              <a:ext uri="{FF2B5EF4-FFF2-40B4-BE49-F238E27FC236}">
                <a16:creationId xmlns:a16="http://schemas.microsoft.com/office/drawing/2014/main" id="{8268BE4F-6F3D-75DD-6142-B196F83D4679}"/>
              </a:ext>
            </a:extLst>
          </p:cNvPr>
          <p:cNvSpPr txBox="1"/>
          <p:nvPr userDrawn="1"/>
        </p:nvSpPr>
        <p:spPr>
          <a:xfrm>
            <a:off x="135312" y="73402"/>
            <a:ext cx="8138160" cy="5355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b="1" dirty="0"/>
              <a:t>Learning objectives</a:t>
            </a: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15"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sp>
        <p:nvSpPr>
          <p:cNvPr id="222" name="Title Text"/>
          <p:cNvSpPr txBox="1">
            <a:spLocks noGrp="1"/>
          </p:cNvSpPr>
          <p:nvPr>
            <p:ph type="title"/>
          </p:nvPr>
        </p:nvSpPr>
        <p:spPr>
          <a:xfrm>
            <a:off x="277257" y="-43663"/>
            <a:ext cx="3571875" cy="646113"/>
          </a:xfrm>
          <a:prstGeom prst="rect">
            <a:avLst/>
          </a:prstGeom>
        </p:spPr>
        <p:txBody>
          <a:bodyPr/>
          <a:lstStyle/>
          <a:p>
            <a:r>
              <a:t>Title Text</a:t>
            </a:r>
          </a:p>
        </p:txBody>
      </p:sp>
      <p:sp>
        <p:nvSpPr>
          <p:cNvPr id="223" name="Body Level One…"/>
          <p:cNvSpPr txBox="1">
            <a:spLocks noGrp="1"/>
          </p:cNvSpPr>
          <p:nvPr>
            <p:ph type="body" idx="1"/>
          </p:nvPr>
        </p:nvSpPr>
        <p:spPr>
          <a:xfrm>
            <a:off x="2438402"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0EA1DD63-1D4E-FA78-6575-125B74A6AD0C}"/>
              </a:ext>
            </a:extLst>
          </p:cNvPr>
          <p:cNvSpPr txBox="1"/>
          <p:nvPr userDrawn="1"/>
        </p:nvSpPr>
        <p:spPr>
          <a:xfrm>
            <a:off x="8061960" y="649415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D251CE49-4543-FB79-7ACA-47940F0F19B3}"/>
              </a:ext>
            </a:extLst>
          </p:cNvPr>
          <p:cNvSpPr txBox="1"/>
          <p:nvPr userDrawn="1"/>
        </p:nvSpPr>
        <p:spPr>
          <a:xfrm>
            <a:off x="8061960" y="665876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B9.2 Exercise</a:t>
            </a:r>
            <a:r>
              <a:rPr lang="hu-HU" dirty="0"/>
              <a:t> – </a:t>
            </a:r>
            <a:r>
              <a:rPr lang="hu-HU" dirty="0" err="1"/>
              <a:t>Values</a:t>
            </a:r>
            <a:r>
              <a:rPr lang="hu-HU" dirty="0"/>
              <a:t> </a:t>
            </a:r>
            <a:r>
              <a:rPr lang="hu-HU" dirty="0" err="1"/>
              <a:t>voting</a:t>
            </a:r>
            <a:endParaRPr dirty="0"/>
          </a:p>
        </p:txBody>
      </p:sp>
      <p:sp>
        <p:nvSpPr>
          <p:cNvPr id="4" name="Slide Number">
            <a:extLst>
              <a:ext uri="{FF2B5EF4-FFF2-40B4-BE49-F238E27FC236}">
                <a16:creationId xmlns:a16="http://schemas.microsoft.com/office/drawing/2014/main" id="{70BC4C67-8213-74EB-5D1E-9A3A645A9453}"/>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pic>
        <p:nvPicPr>
          <p:cNvPr id="12" name="Imag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26531" y="132473"/>
            <a:ext cx="1003845" cy="900000"/>
          </a:xfrm>
          <a:prstGeom prst="rect">
            <a:avLst/>
          </a:prstGeom>
        </p:spPr>
      </p:pic>
      <p:pic>
        <p:nvPicPr>
          <p:cNvPr id="13"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31" name="Image" descr="Image"/>
          <p:cNvPicPr>
            <a:picLocks noChangeAspect="1"/>
          </p:cNvPicPr>
          <p:nvPr/>
        </p:nvPicPr>
        <p:blipFill>
          <a:blip r:embed="rId2"/>
          <a:stretch>
            <a:fillRect/>
          </a:stretch>
        </p:blipFill>
        <p:spPr>
          <a:xfrm>
            <a:off x="-18793" y="-120164"/>
            <a:ext cx="6253306" cy="799116"/>
          </a:xfrm>
          <a:prstGeom prst="rect">
            <a:avLst/>
          </a:prstGeom>
          <a:ln w="12700">
            <a:miter lim="400000"/>
          </a:ln>
        </p:spPr>
      </p:pic>
      <p:pic>
        <p:nvPicPr>
          <p:cNvPr id="23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33"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34"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35"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38" name="Click to add text"/>
          <p:cNvSpPr txBox="1">
            <a:spLocks noGrp="1"/>
          </p:cNvSpPr>
          <p:nvPr>
            <p:ph type="title" hasCustomPrompt="1"/>
          </p:nvPr>
        </p:nvSpPr>
        <p:spPr>
          <a:xfrm>
            <a:off x="246573" y="-43663"/>
            <a:ext cx="3571874" cy="646113"/>
          </a:xfrm>
          <a:prstGeom prst="rect">
            <a:avLst/>
          </a:prstGeom>
        </p:spPr>
        <p:txBody>
          <a:bodyPr/>
          <a:lstStyle/>
          <a:p>
            <a:r>
              <a:t>Click to add text</a:t>
            </a:r>
          </a:p>
        </p:txBody>
      </p:sp>
      <p:sp>
        <p:nvSpPr>
          <p:cNvPr id="239"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7D542C85-A03C-F173-0BEB-3A6C83E910D8}"/>
              </a:ext>
            </a:extLst>
          </p:cNvPr>
          <p:cNvSpPr txBox="1"/>
          <p:nvPr userDrawn="1"/>
        </p:nvSpPr>
        <p:spPr>
          <a:xfrm>
            <a:off x="8061960" y="649415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31319EE7-BC94-44A6-7831-60BC6ED6DFF9}"/>
              </a:ext>
            </a:extLst>
          </p:cNvPr>
          <p:cNvSpPr txBox="1"/>
          <p:nvPr userDrawn="1"/>
        </p:nvSpPr>
        <p:spPr>
          <a:xfrm>
            <a:off x="8061960" y="665876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B9.2 Exercise</a:t>
            </a:r>
            <a:r>
              <a:rPr lang="hu-HU" dirty="0"/>
              <a:t> – </a:t>
            </a:r>
            <a:r>
              <a:rPr lang="hu-HU" dirty="0" err="1"/>
              <a:t>Values</a:t>
            </a:r>
            <a:r>
              <a:rPr lang="hu-HU" dirty="0"/>
              <a:t> </a:t>
            </a:r>
            <a:r>
              <a:rPr lang="hu-HU" dirty="0" err="1"/>
              <a:t>voting</a:t>
            </a:r>
            <a:endParaRPr dirty="0"/>
          </a:p>
        </p:txBody>
      </p:sp>
      <p:sp>
        <p:nvSpPr>
          <p:cNvPr id="4" name="Slide Number">
            <a:extLst>
              <a:ext uri="{FF2B5EF4-FFF2-40B4-BE49-F238E27FC236}">
                <a16:creationId xmlns:a16="http://schemas.microsoft.com/office/drawing/2014/main" id="{524D20C1-8B2F-E5CB-03FD-B858A9574521}"/>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47"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sp>
        <p:nvSpPr>
          <p:cNvPr id="254"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55" name="Click to add text"/>
          <p:cNvSpPr txBox="1">
            <a:spLocks noGrp="1"/>
          </p:cNvSpPr>
          <p:nvPr>
            <p:ph type="title" hasCustomPrompt="1"/>
          </p:nvPr>
        </p:nvSpPr>
        <p:spPr>
          <a:xfrm>
            <a:off x="256801" y="-20444"/>
            <a:ext cx="3571875" cy="646113"/>
          </a:xfrm>
          <a:prstGeom prst="rect">
            <a:avLst/>
          </a:prstGeom>
        </p:spPr>
        <p:txBody>
          <a:bodyPr/>
          <a:lstStyle/>
          <a:p>
            <a:r>
              <a:t>Click to add text</a:t>
            </a:r>
          </a:p>
        </p:txBody>
      </p:sp>
      <p:sp>
        <p:nvSpPr>
          <p:cNvPr id="2" name="Subtitle 5">
            <a:extLst>
              <a:ext uri="{FF2B5EF4-FFF2-40B4-BE49-F238E27FC236}">
                <a16:creationId xmlns:a16="http://schemas.microsoft.com/office/drawing/2014/main" id="{12880CA3-6052-E5EB-1C8E-6BDFBF33C088}"/>
              </a:ext>
            </a:extLst>
          </p:cNvPr>
          <p:cNvSpPr txBox="1"/>
          <p:nvPr userDrawn="1"/>
        </p:nvSpPr>
        <p:spPr>
          <a:xfrm>
            <a:off x="8061960" y="649415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2EAC6D34-3757-A65F-9CF0-639BB9B9BC6F}"/>
              </a:ext>
            </a:extLst>
          </p:cNvPr>
          <p:cNvSpPr txBox="1"/>
          <p:nvPr userDrawn="1"/>
        </p:nvSpPr>
        <p:spPr>
          <a:xfrm>
            <a:off x="8061960" y="665876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B9.2 Exercise</a:t>
            </a:r>
            <a:r>
              <a:rPr lang="hu-HU" dirty="0"/>
              <a:t> – </a:t>
            </a:r>
            <a:r>
              <a:rPr lang="hu-HU" dirty="0" err="1"/>
              <a:t>Values</a:t>
            </a:r>
            <a:r>
              <a:rPr lang="hu-HU" dirty="0"/>
              <a:t> </a:t>
            </a:r>
            <a:r>
              <a:rPr lang="hu-HU" dirty="0" err="1"/>
              <a:t>voting</a:t>
            </a:r>
            <a:endParaRPr dirty="0"/>
          </a:p>
        </p:txBody>
      </p:sp>
      <p:sp>
        <p:nvSpPr>
          <p:cNvPr id="4" name="Slide Number">
            <a:extLst>
              <a:ext uri="{FF2B5EF4-FFF2-40B4-BE49-F238E27FC236}">
                <a16:creationId xmlns:a16="http://schemas.microsoft.com/office/drawing/2014/main" id="{6F238577-5ED3-67A8-E754-EC8DC47D756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pic>
        <p:nvPicPr>
          <p:cNvPr id="12" name="Imag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26531" y="132473"/>
            <a:ext cx="1003845" cy="900000"/>
          </a:xfrm>
          <a:prstGeom prst="rect">
            <a:avLst/>
          </a:prstGeom>
        </p:spPr>
      </p:pic>
      <p:pic>
        <p:nvPicPr>
          <p:cNvPr id="13"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63" name="Image" descr="Image"/>
          <p:cNvPicPr>
            <a:picLocks noChangeAspect="1"/>
          </p:cNvPicPr>
          <p:nvPr/>
        </p:nvPicPr>
        <p:blipFill>
          <a:blip r:embed="rId2"/>
          <a:stretch>
            <a:fillRect/>
          </a:stretch>
        </p:blipFill>
        <p:spPr>
          <a:xfrm>
            <a:off x="-27005" y="-11679"/>
            <a:ext cx="6892228" cy="880764"/>
          </a:xfrm>
          <a:prstGeom prst="rect">
            <a:avLst/>
          </a:prstGeom>
          <a:ln w="12700">
            <a:miter lim="400000"/>
          </a:ln>
        </p:spPr>
      </p:pic>
      <p:sp>
        <p:nvSpPr>
          <p:cNvPr id="270"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71" name="Click to add text"/>
          <p:cNvSpPr txBox="1">
            <a:spLocks noGrp="1"/>
          </p:cNvSpPr>
          <p:nvPr>
            <p:ph type="title" hasCustomPrompt="1"/>
          </p:nvPr>
        </p:nvSpPr>
        <p:spPr>
          <a:xfrm>
            <a:off x="297713" y="70581"/>
            <a:ext cx="3571875" cy="646114"/>
          </a:xfrm>
          <a:prstGeom prst="rect">
            <a:avLst/>
          </a:prstGeom>
        </p:spPr>
        <p:txBody>
          <a:bodyPr/>
          <a:lstStyle>
            <a:lvl1pPr>
              <a:defRPr>
                <a:latin typeface="+mn-lt"/>
                <a:ea typeface="+mn-ea"/>
                <a:cs typeface="+mn-cs"/>
                <a:sym typeface="Source Sans Pro Regular"/>
              </a:defRPr>
            </a:lvl1pPr>
          </a:lstStyle>
          <a:p>
            <a:r>
              <a:t>Click to add text</a:t>
            </a:r>
          </a:p>
        </p:txBody>
      </p:sp>
      <p:sp>
        <p:nvSpPr>
          <p:cNvPr id="2" name="Subtitle 5">
            <a:extLst>
              <a:ext uri="{FF2B5EF4-FFF2-40B4-BE49-F238E27FC236}">
                <a16:creationId xmlns:a16="http://schemas.microsoft.com/office/drawing/2014/main" id="{8E42AF3F-3E41-0134-3C93-678718767A00}"/>
              </a:ext>
            </a:extLst>
          </p:cNvPr>
          <p:cNvSpPr txBox="1"/>
          <p:nvPr userDrawn="1"/>
        </p:nvSpPr>
        <p:spPr>
          <a:xfrm>
            <a:off x="8061960" y="649415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6480C7EE-AC0A-B84D-C949-EF54482B8F66}"/>
              </a:ext>
            </a:extLst>
          </p:cNvPr>
          <p:cNvSpPr txBox="1"/>
          <p:nvPr userDrawn="1"/>
        </p:nvSpPr>
        <p:spPr>
          <a:xfrm>
            <a:off x="8061960" y="665876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B9.2 Exercise</a:t>
            </a:r>
            <a:r>
              <a:rPr lang="hu-HU" dirty="0"/>
              <a:t> – </a:t>
            </a:r>
            <a:r>
              <a:rPr lang="hu-HU" dirty="0" err="1"/>
              <a:t>Values</a:t>
            </a:r>
            <a:r>
              <a:rPr lang="hu-HU" dirty="0"/>
              <a:t> </a:t>
            </a:r>
            <a:r>
              <a:rPr lang="hu-HU" dirty="0" err="1"/>
              <a:t>voting</a:t>
            </a:r>
            <a:endParaRPr dirty="0"/>
          </a:p>
        </p:txBody>
      </p:sp>
      <p:sp>
        <p:nvSpPr>
          <p:cNvPr id="4" name="Slide Number">
            <a:extLst>
              <a:ext uri="{FF2B5EF4-FFF2-40B4-BE49-F238E27FC236}">
                <a16:creationId xmlns:a16="http://schemas.microsoft.com/office/drawing/2014/main" id="{164272A3-03B7-4C1D-1CCF-62EA9A7B0667}"/>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pic>
        <p:nvPicPr>
          <p:cNvPr id="12" name="Imag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26531" y="132473"/>
            <a:ext cx="1003845" cy="900000"/>
          </a:xfrm>
          <a:prstGeom prst="rect">
            <a:avLst/>
          </a:prstGeom>
        </p:spPr>
      </p:pic>
      <p:pic>
        <p:nvPicPr>
          <p:cNvPr id="13"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3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45"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46" name="Title Text"/>
          <p:cNvSpPr txBox="1">
            <a:spLocks noGrp="1"/>
          </p:cNvSpPr>
          <p:nvPr>
            <p:ph type="title"/>
          </p:nvPr>
        </p:nvSpPr>
        <p:spPr>
          <a:xfrm>
            <a:off x="233916" y="843592"/>
            <a:ext cx="3264196" cy="1932377"/>
          </a:xfrm>
          <a:prstGeom prst="rect">
            <a:avLst/>
          </a:prstGeom>
        </p:spPr>
        <p:txBody>
          <a:bodyPr/>
          <a:lstStyle/>
          <a:p>
            <a:r>
              <a:t>Title Text</a:t>
            </a:r>
          </a:p>
        </p:txBody>
      </p:sp>
      <p:sp>
        <p:nvSpPr>
          <p:cNvPr id="47"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8BB0CE6E-AC31-388F-F6BC-95CB288E71BE}"/>
              </a:ext>
            </a:extLst>
          </p:cNvPr>
          <p:cNvSpPr txBox="1"/>
          <p:nvPr userDrawn="1"/>
        </p:nvSpPr>
        <p:spPr>
          <a:xfrm>
            <a:off x="8061960" y="649415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BCA6B267-EC66-3755-8C91-EDD3003EAB44}"/>
              </a:ext>
            </a:extLst>
          </p:cNvPr>
          <p:cNvSpPr txBox="1"/>
          <p:nvPr userDrawn="1"/>
        </p:nvSpPr>
        <p:spPr>
          <a:xfrm>
            <a:off x="8061960" y="665876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B9.2 Exercise</a:t>
            </a:r>
            <a:r>
              <a:rPr lang="hu-HU" dirty="0"/>
              <a:t> – </a:t>
            </a:r>
            <a:r>
              <a:rPr lang="hu-HU" dirty="0" err="1"/>
              <a:t>Values</a:t>
            </a:r>
            <a:r>
              <a:rPr lang="hu-HU" dirty="0"/>
              <a:t> </a:t>
            </a:r>
            <a:r>
              <a:rPr lang="hu-HU" dirty="0" err="1"/>
              <a:t>voting</a:t>
            </a:r>
            <a:endParaRPr dirty="0"/>
          </a:p>
        </p:txBody>
      </p:sp>
      <p:sp>
        <p:nvSpPr>
          <p:cNvPr id="4" name="Slide Number">
            <a:extLst>
              <a:ext uri="{FF2B5EF4-FFF2-40B4-BE49-F238E27FC236}">
                <a16:creationId xmlns:a16="http://schemas.microsoft.com/office/drawing/2014/main" id="{E86FECDC-1C6A-A26E-D19D-42EB6B387EA7}"/>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pic>
        <p:nvPicPr>
          <p:cNvPr id="13" name="Image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26531" y="132473"/>
            <a:ext cx="1003845" cy="900000"/>
          </a:xfrm>
          <a:prstGeom prst="rect">
            <a:avLst/>
          </a:prstGeom>
        </p:spPr>
      </p:pic>
      <p:pic>
        <p:nvPicPr>
          <p:cNvPr id="14"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55"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62"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63" name="Title Text"/>
          <p:cNvSpPr txBox="1">
            <a:spLocks noGrp="1"/>
          </p:cNvSpPr>
          <p:nvPr>
            <p:ph type="title"/>
          </p:nvPr>
        </p:nvSpPr>
        <p:spPr>
          <a:xfrm>
            <a:off x="263351" y="391905"/>
            <a:ext cx="3264196" cy="1298249"/>
          </a:xfrm>
          <a:prstGeom prst="rect">
            <a:avLst/>
          </a:prstGeom>
        </p:spPr>
        <p:txBody>
          <a:bodyPr/>
          <a:lstStyle/>
          <a:p>
            <a:r>
              <a:t>Title Text</a:t>
            </a:r>
          </a:p>
        </p:txBody>
      </p:sp>
      <p:sp>
        <p:nvSpPr>
          <p:cNvPr id="6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D088F50A-11EE-2767-B661-606A32E4A407}"/>
              </a:ext>
            </a:extLst>
          </p:cNvPr>
          <p:cNvSpPr txBox="1"/>
          <p:nvPr userDrawn="1"/>
        </p:nvSpPr>
        <p:spPr>
          <a:xfrm>
            <a:off x="8061960" y="649415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418F5D99-626D-03CE-0B95-6A47766423A1}"/>
              </a:ext>
            </a:extLst>
          </p:cNvPr>
          <p:cNvSpPr txBox="1"/>
          <p:nvPr userDrawn="1"/>
        </p:nvSpPr>
        <p:spPr>
          <a:xfrm>
            <a:off x="8061960" y="665876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B9.2 Exercise</a:t>
            </a:r>
            <a:r>
              <a:rPr lang="hu-HU" dirty="0"/>
              <a:t> – </a:t>
            </a:r>
            <a:r>
              <a:rPr lang="hu-HU" dirty="0" err="1"/>
              <a:t>Values</a:t>
            </a:r>
            <a:r>
              <a:rPr lang="hu-HU" dirty="0"/>
              <a:t> </a:t>
            </a:r>
            <a:r>
              <a:rPr lang="hu-HU" dirty="0" err="1"/>
              <a:t>voting</a:t>
            </a:r>
            <a:endParaRPr dirty="0"/>
          </a:p>
        </p:txBody>
      </p:sp>
      <p:sp>
        <p:nvSpPr>
          <p:cNvPr id="4" name="Slide Number">
            <a:extLst>
              <a:ext uri="{FF2B5EF4-FFF2-40B4-BE49-F238E27FC236}">
                <a16:creationId xmlns:a16="http://schemas.microsoft.com/office/drawing/2014/main" id="{ECD11D44-03B0-B957-9D50-C804DBB6671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Rounded Rectangle 3">
            <a:extLst>
              <a:ext uri="{FF2B5EF4-FFF2-40B4-BE49-F238E27FC236}">
                <a16:creationId xmlns:a16="http://schemas.microsoft.com/office/drawing/2014/main" id="{C7954D2C-14F6-15E6-94DC-6FA724832E93}"/>
              </a:ext>
            </a:extLst>
          </p:cNvPr>
          <p:cNvSpPr/>
          <p:nvPr userDrawn="1"/>
        </p:nvSpPr>
        <p:spPr>
          <a:xfrm flipV="1">
            <a:off x="297123" y="1690154"/>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pic>
        <p:nvPicPr>
          <p:cNvPr id="14" name="Imag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26531" y="132473"/>
            <a:ext cx="1003845" cy="90000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7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7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75"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76"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77"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8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83"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39235186-5ED3-AA8A-CBDE-164399866BE8}"/>
              </a:ext>
            </a:extLst>
          </p:cNvPr>
          <p:cNvSpPr txBox="1"/>
          <p:nvPr userDrawn="1"/>
        </p:nvSpPr>
        <p:spPr>
          <a:xfrm>
            <a:off x="8061960" y="649415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127F22F3-5330-F658-89BD-A323A34C8B6A}"/>
              </a:ext>
            </a:extLst>
          </p:cNvPr>
          <p:cNvSpPr txBox="1"/>
          <p:nvPr userDrawn="1"/>
        </p:nvSpPr>
        <p:spPr>
          <a:xfrm>
            <a:off x="8061960" y="665876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B9.2 Exercise</a:t>
            </a:r>
            <a:r>
              <a:rPr lang="hu-HU" dirty="0"/>
              <a:t> – </a:t>
            </a:r>
            <a:r>
              <a:rPr lang="hu-HU" dirty="0" err="1"/>
              <a:t>Values</a:t>
            </a:r>
            <a:r>
              <a:rPr lang="hu-HU" dirty="0"/>
              <a:t> </a:t>
            </a:r>
            <a:r>
              <a:rPr lang="hu-HU" dirty="0" err="1"/>
              <a:t>voting</a:t>
            </a:r>
            <a:endParaRPr dirty="0"/>
          </a:p>
        </p:txBody>
      </p:sp>
      <p:sp>
        <p:nvSpPr>
          <p:cNvPr id="4" name="Slide Number">
            <a:extLst>
              <a:ext uri="{FF2B5EF4-FFF2-40B4-BE49-F238E27FC236}">
                <a16:creationId xmlns:a16="http://schemas.microsoft.com/office/drawing/2014/main" id="{5C07D3DD-AFC1-9D7B-F7B7-751F1DDB66E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TextBox 4">
            <a:extLst>
              <a:ext uri="{FF2B5EF4-FFF2-40B4-BE49-F238E27FC236}">
                <a16:creationId xmlns:a16="http://schemas.microsoft.com/office/drawing/2014/main" id="{DE62860B-9018-51DC-1C26-A12491864A6D}"/>
              </a:ext>
            </a:extLst>
          </p:cNvPr>
          <p:cNvSpPr txBox="1"/>
          <p:nvPr userDrawn="1"/>
        </p:nvSpPr>
        <p:spPr>
          <a:xfrm>
            <a:off x="388936" y="885342"/>
            <a:ext cx="3355607"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Key messages</a:t>
            </a:r>
          </a:p>
        </p:txBody>
      </p:sp>
      <p:sp>
        <p:nvSpPr>
          <p:cNvPr id="6" name="Rounded Rectangle 3">
            <a:extLst>
              <a:ext uri="{FF2B5EF4-FFF2-40B4-BE49-F238E27FC236}">
                <a16:creationId xmlns:a16="http://schemas.microsoft.com/office/drawing/2014/main" id="{086D4BE8-DC4A-2650-7DC4-1C20AA7DFB2C}"/>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91"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93"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94"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95"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00"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01"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0E66B819-EAB9-3FFF-1E75-329C12C052BC}"/>
              </a:ext>
            </a:extLst>
          </p:cNvPr>
          <p:cNvSpPr txBox="1"/>
          <p:nvPr userDrawn="1"/>
        </p:nvSpPr>
        <p:spPr>
          <a:xfrm>
            <a:off x="8061960" y="649415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72F2988E-DC24-6A22-DDE8-06FD490969D3}"/>
              </a:ext>
            </a:extLst>
          </p:cNvPr>
          <p:cNvSpPr txBox="1"/>
          <p:nvPr userDrawn="1"/>
        </p:nvSpPr>
        <p:spPr>
          <a:xfrm>
            <a:off x="8061960" y="665876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B9.2 Exercise</a:t>
            </a:r>
            <a:r>
              <a:rPr lang="hu-HU" dirty="0"/>
              <a:t> – </a:t>
            </a:r>
            <a:r>
              <a:rPr lang="hu-HU" dirty="0" err="1"/>
              <a:t>Values</a:t>
            </a:r>
            <a:r>
              <a:rPr lang="hu-HU" dirty="0"/>
              <a:t> </a:t>
            </a:r>
            <a:r>
              <a:rPr lang="hu-HU" dirty="0" err="1"/>
              <a:t>voting</a:t>
            </a:r>
            <a:endParaRPr dirty="0"/>
          </a:p>
        </p:txBody>
      </p:sp>
      <p:sp>
        <p:nvSpPr>
          <p:cNvPr id="4" name="Slide Number">
            <a:extLst>
              <a:ext uri="{FF2B5EF4-FFF2-40B4-BE49-F238E27FC236}">
                <a16:creationId xmlns:a16="http://schemas.microsoft.com/office/drawing/2014/main" id="{9487153F-7E74-D4F3-E861-BFE772D1DD5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TextBox 5">
            <a:extLst>
              <a:ext uri="{FF2B5EF4-FFF2-40B4-BE49-F238E27FC236}">
                <a16:creationId xmlns:a16="http://schemas.microsoft.com/office/drawing/2014/main" id="{119409DD-984B-BDF9-F10C-0DD32DCB2462}"/>
              </a:ext>
            </a:extLst>
          </p:cNvPr>
          <p:cNvSpPr txBox="1"/>
          <p:nvPr userDrawn="1"/>
        </p:nvSpPr>
        <p:spPr>
          <a:xfrm>
            <a:off x="388936" y="377342"/>
            <a:ext cx="2803026" cy="1107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References and guidelines</a:t>
            </a:r>
          </a:p>
        </p:txBody>
      </p:sp>
      <p:sp>
        <p:nvSpPr>
          <p:cNvPr id="6" name="Rounded Rectangle 3">
            <a:extLst>
              <a:ext uri="{FF2B5EF4-FFF2-40B4-BE49-F238E27FC236}">
                <a16:creationId xmlns:a16="http://schemas.microsoft.com/office/drawing/2014/main" id="{CAC57944-0514-1566-24D3-C440F15F1A59}"/>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09"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0"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11"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12"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113"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18"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19"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A175FED6-A5B3-7608-1361-689C899C6F68}"/>
              </a:ext>
            </a:extLst>
          </p:cNvPr>
          <p:cNvSpPr txBox="1"/>
          <p:nvPr userDrawn="1"/>
        </p:nvSpPr>
        <p:spPr>
          <a:xfrm>
            <a:off x="8061960" y="649415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86631469-3098-82F3-A61B-6BC419D482E1}"/>
              </a:ext>
            </a:extLst>
          </p:cNvPr>
          <p:cNvSpPr txBox="1"/>
          <p:nvPr userDrawn="1"/>
        </p:nvSpPr>
        <p:spPr>
          <a:xfrm>
            <a:off x="8061960" y="665876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B9.2 Exercise</a:t>
            </a:r>
            <a:r>
              <a:rPr lang="hu-HU" dirty="0"/>
              <a:t> – </a:t>
            </a:r>
            <a:r>
              <a:rPr lang="hu-HU" dirty="0" err="1"/>
              <a:t>Values</a:t>
            </a:r>
            <a:r>
              <a:rPr lang="hu-HU" dirty="0"/>
              <a:t> </a:t>
            </a:r>
            <a:r>
              <a:rPr lang="hu-HU" dirty="0" err="1"/>
              <a:t>voting</a:t>
            </a:r>
            <a:endParaRPr dirty="0"/>
          </a:p>
        </p:txBody>
      </p:sp>
      <p:sp>
        <p:nvSpPr>
          <p:cNvPr id="4" name="Slide Number">
            <a:extLst>
              <a:ext uri="{FF2B5EF4-FFF2-40B4-BE49-F238E27FC236}">
                <a16:creationId xmlns:a16="http://schemas.microsoft.com/office/drawing/2014/main" id="{A946C872-03D2-DEA8-9021-DCEE6ED81C44}"/>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TextBox 6">
            <a:extLst>
              <a:ext uri="{FF2B5EF4-FFF2-40B4-BE49-F238E27FC236}">
                <a16:creationId xmlns:a16="http://schemas.microsoft.com/office/drawing/2014/main" id="{82016464-AD1F-0468-B5BE-E8316BEA51D6}"/>
              </a:ext>
            </a:extLst>
          </p:cNvPr>
          <p:cNvSpPr txBox="1"/>
          <p:nvPr userDrawn="1"/>
        </p:nvSpPr>
        <p:spPr>
          <a:xfrm>
            <a:off x="388936" y="463959"/>
            <a:ext cx="3425273" cy="10772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Additional learning resources</a:t>
            </a:r>
          </a:p>
        </p:txBody>
      </p:sp>
      <p:sp>
        <p:nvSpPr>
          <p:cNvPr id="6" name="Rounded Rectangle 3">
            <a:extLst>
              <a:ext uri="{FF2B5EF4-FFF2-40B4-BE49-F238E27FC236}">
                <a16:creationId xmlns:a16="http://schemas.microsoft.com/office/drawing/2014/main" id="{DBD1BC1A-DA3F-D556-B61E-DF15B25A0D02}"/>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2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28"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29"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30"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131"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36"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37"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88AA4CD9-990A-FB15-2765-F3FE35D45D5D}"/>
              </a:ext>
            </a:extLst>
          </p:cNvPr>
          <p:cNvSpPr txBox="1"/>
          <p:nvPr userDrawn="1"/>
        </p:nvSpPr>
        <p:spPr>
          <a:xfrm>
            <a:off x="8061960" y="649415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F0278AD2-C921-76C0-80E0-03C764C2D120}"/>
              </a:ext>
            </a:extLst>
          </p:cNvPr>
          <p:cNvSpPr txBox="1"/>
          <p:nvPr userDrawn="1"/>
        </p:nvSpPr>
        <p:spPr>
          <a:xfrm>
            <a:off x="8061960" y="665876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B9.2 Exercise</a:t>
            </a:r>
            <a:r>
              <a:rPr lang="hu-HU" dirty="0"/>
              <a:t> – </a:t>
            </a:r>
            <a:r>
              <a:rPr lang="hu-HU" dirty="0" err="1"/>
              <a:t>Values</a:t>
            </a:r>
            <a:r>
              <a:rPr lang="hu-HU" dirty="0"/>
              <a:t> </a:t>
            </a:r>
            <a:r>
              <a:rPr lang="hu-HU" dirty="0" err="1"/>
              <a:t>voting</a:t>
            </a:r>
            <a:endParaRPr dirty="0"/>
          </a:p>
        </p:txBody>
      </p:sp>
      <p:sp>
        <p:nvSpPr>
          <p:cNvPr id="4" name="Slide Number">
            <a:extLst>
              <a:ext uri="{FF2B5EF4-FFF2-40B4-BE49-F238E27FC236}">
                <a16:creationId xmlns:a16="http://schemas.microsoft.com/office/drawing/2014/main" id="{23A57A07-FD7F-A033-57C0-ACA918EF60B4}"/>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TextBox 6">
            <a:extLst>
              <a:ext uri="{FF2B5EF4-FFF2-40B4-BE49-F238E27FC236}">
                <a16:creationId xmlns:a16="http://schemas.microsoft.com/office/drawing/2014/main" id="{948547B9-FE64-6EBA-C396-AEF097A5ACB8}"/>
              </a:ext>
            </a:extLst>
          </p:cNvPr>
          <p:cNvSpPr txBox="1"/>
          <p:nvPr userDrawn="1"/>
        </p:nvSpPr>
        <p:spPr>
          <a:xfrm>
            <a:off x="388936" y="885342"/>
            <a:ext cx="2294023"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Questions?</a:t>
            </a:r>
          </a:p>
        </p:txBody>
      </p:sp>
      <p:sp>
        <p:nvSpPr>
          <p:cNvPr id="6" name="Rounded Rectangle 3">
            <a:extLst>
              <a:ext uri="{FF2B5EF4-FFF2-40B4-BE49-F238E27FC236}">
                <a16:creationId xmlns:a16="http://schemas.microsoft.com/office/drawing/2014/main" id="{4CECA829-71ED-391E-195A-845FA9F4F9B4}"/>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52"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sp>
        <p:nvSpPr>
          <p:cNvPr id="158"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159"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a:defRPr>
                <a:solidFill>
                  <a:srgbClr val="FFFFFF"/>
                </a:solidFill>
                <a:latin typeface="Source Sans Pro Bold"/>
                <a:ea typeface="Source Sans Pro Bold"/>
                <a:cs typeface="Source Sans Pro Bold"/>
                <a:sym typeface="Source Sans Pro Bold"/>
              </a:defRPr>
            </a:lvl1pPr>
            <a:lvl2pPr algn="ctr">
              <a:defRPr>
                <a:solidFill>
                  <a:srgbClr val="FFFFFF"/>
                </a:solidFill>
                <a:latin typeface="Source Sans Pro Bold"/>
                <a:ea typeface="Source Sans Pro Bold"/>
                <a:cs typeface="Source Sans Pro Bold"/>
                <a:sym typeface="Source Sans Pro Bold"/>
              </a:defRPr>
            </a:lvl2pPr>
            <a:lvl3pPr algn="ctr">
              <a:defRPr>
                <a:solidFill>
                  <a:srgbClr val="FFFFFF"/>
                </a:solidFill>
                <a:latin typeface="Source Sans Pro Bold"/>
                <a:ea typeface="Source Sans Pro Bold"/>
                <a:cs typeface="Source Sans Pro Bold"/>
                <a:sym typeface="Source Sans Pro Bold"/>
              </a:defRPr>
            </a:lvl3pPr>
            <a:lvl4pPr algn="ctr">
              <a:defRPr>
                <a:solidFill>
                  <a:srgbClr val="FFFFFF"/>
                </a:solidFill>
                <a:latin typeface="Source Sans Pro Bold"/>
                <a:ea typeface="Source Sans Pro Bold"/>
                <a:cs typeface="Source Sans Pro Bold"/>
                <a:sym typeface="Source Sans Pro Bold"/>
              </a:defRPr>
            </a:lvl4pPr>
            <a:lvl5pPr algn="ctr">
              <a:defRPr>
                <a:solidFill>
                  <a:srgbClr val="FFFFFF"/>
                </a:solidFill>
                <a:latin typeface="Source Sans Pro Bold"/>
                <a:ea typeface="Source Sans Pro Bold"/>
                <a:cs typeface="Source Sans Pro Bold"/>
                <a:sym typeface="Source Sans Pro Bold"/>
              </a:defRPr>
            </a:lvl5pPr>
          </a:lstStyle>
          <a:p>
            <a:r>
              <a:rPr dirty="0"/>
              <a:t>Click to edit Master title style</a:t>
            </a:r>
          </a:p>
          <a:p>
            <a:pPr lvl="1"/>
            <a:endParaRPr dirty="0"/>
          </a:p>
          <a:p>
            <a:pPr lvl="2"/>
            <a:endParaRPr dirty="0"/>
          </a:p>
          <a:p>
            <a:pPr lvl="3"/>
            <a:endParaRPr dirty="0"/>
          </a:p>
          <a:p>
            <a:pPr lvl="4"/>
            <a:endParaRPr dirty="0"/>
          </a:p>
        </p:txBody>
      </p:sp>
      <p:sp>
        <p:nvSpPr>
          <p:cNvPr id="2" name="Subtitle 5">
            <a:extLst>
              <a:ext uri="{FF2B5EF4-FFF2-40B4-BE49-F238E27FC236}">
                <a16:creationId xmlns:a16="http://schemas.microsoft.com/office/drawing/2014/main" id="{E552F3E9-921B-55A4-A400-995878F3257A}"/>
              </a:ext>
            </a:extLst>
          </p:cNvPr>
          <p:cNvSpPr txBox="1"/>
          <p:nvPr userDrawn="1"/>
        </p:nvSpPr>
        <p:spPr>
          <a:xfrm>
            <a:off x="8061960" y="649415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2DBBA9AA-F9C3-7A89-9282-73FD979909B5}"/>
              </a:ext>
            </a:extLst>
          </p:cNvPr>
          <p:cNvSpPr txBox="1"/>
          <p:nvPr userDrawn="1"/>
        </p:nvSpPr>
        <p:spPr>
          <a:xfrm>
            <a:off x="8061960" y="665876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B9.2 Exercise</a:t>
            </a:r>
            <a:r>
              <a:rPr lang="hu-HU" dirty="0"/>
              <a:t> – </a:t>
            </a:r>
            <a:r>
              <a:rPr lang="hu-HU" dirty="0" err="1"/>
              <a:t>Values</a:t>
            </a:r>
            <a:r>
              <a:rPr lang="hu-HU" dirty="0"/>
              <a:t> </a:t>
            </a:r>
            <a:r>
              <a:rPr lang="hu-HU" dirty="0" err="1"/>
              <a:t>voting</a:t>
            </a:r>
            <a:endParaRPr dirty="0"/>
          </a:p>
        </p:txBody>
      </p:sp>
      <p:sp>
        <p:nvSpPr>
          <p:cNvPr id="4" name="Slide Number">
            <a:extLst>
              <a:ext uri="{FF2B5EF4-FFF2-40B4-BE49-F238E27FC236}">
                <a16:creationId xmlns:a16="http://schemas.microsoft.com/office/drawing/2014/main" id="{1EAE0694-3390-0E68-1E80-C917891B8664}"/>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pic>
        <p:nvPicPr>
          <p:cNvPr id="11"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pic>
        <p:nvPicPr>
          <p:cNvPr id="12" name="Image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242623" y="123925"/>
            <a:ext cx="823652" cy="738446"/>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8"/>
          <a:srcRect b="1317"/>
          <a:stretch>
            <a:fillRect/>
          </a:stretch>
        </p:blipFill>
        <p:spPr>
          <a:xfrm>
            <a:off x="-15228" y="-14824"/>
            <a:ext cx="12505419" cy="6126364"/>
          </a:xfrm>
          <a:prstGeom prst="rect">
            <a:avLst/>
          </a:prstGeom>
          <a:ln w="12700">
            <a:miter lim="400000"/>
          </a:ln>
        </p:spPr>
      </p:pic>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9" name="TextBox 5"/>
          <p:cNvSpPr txBox="1"/>
          <p:nvPr/>
        </p:nvSpPr>
        <p:spPr>
          <a:xfrm>
            <a:off x="4376729" y="2448857"/>
            <a:ext cx="3721503"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lang="fr-FR" sz="4800" b="1" dirty="0"/>
              <a:t>Merci!</a:t>
            </a:r>
            <a:endParaRPr sz="4800" b="1" dirty="0"/>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12" name="Body Level One…"/>
          <p:cNvSpPr txBox="1">
            <a:spLocks noGrp="1"/>
          </p:cNvSpPr>
          <p:nvPr>
            <p:ph type="body" idx="1"/>
          </p:nvPr>
        </p:nvSpPr>
        <p:spPr>
          <a:xfrm>
            <a:off x="609600" y="1600200"/>
            <a:ext cx="10972800" cy="109954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13" name="Subtitle 5">
            <a:extLst>
              <a:ext uri="{FF2B5EF4-FFF2-40B4-BE49-F238E27FC236}">
                <a16:creationId xmlns:a16="http://schemas.microsoft.com/office/drawing/2014/main" id="{F4510565-4413-9D28-F830-217765E78CD5}"/>
              </a:ext>
            </a:extLst>
          </p:cNvPr>
          <p:cNvSpPr txBox="1"/>
          <p:nvPr userDrawn="1"/>
        </p:nvSpPr>
        <p:spPr>
          <a:xfrm>
            <a:off x="8061960" y="649415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14" name="Subtitle 5">
            <a:extLst>
              <a:ext uri="{FF2B5EF4-FFF2-40B4-BE49-F238E27FC236}">
                <a16:creationId xmlns:a16="http://schemas.microsoft.com/office/drawing/2014/main" id="{9AC5F21A-C8B5-0752-8F7D-0A3A42D0EB82}"/>
              </a:ext>
            </a:extLst>
          </p:cNvPr>
          <p:cNvSpPr txBox="1"/>
          <p:nvPr userDrawn="1"/>
        </p:nvSpPr>
        <p:spPr>
          <a:xfrm>
            <a:off x="8061960" y="665876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B9.2 Exercise</a:t>
            </a:r>
            <a:r>
              <a:rPr lang="hu-HU" dirty="0"/>
              <a:t> – </a:t>
            </a:r>
            <a:r>
              <a:rPr lang="hu-HU" dirty="0" err="1"/>
              <a:t>Values</a:t>
            </a:r>
            <a:r>
              <a:rPr lang="hu-HU" dirty="0"/>
              <a:t> </a:t>
            </a:r>
            <a:r>
              <a:rPr lang="hu-HU" dirty="0" err="1"/>
              <a:t>voting</a:t>
            </a:r>
            <a:endParaRPr dirty="0"/>
          </a:p>
        </p:txBody>
      </p:sp>
      <p:sp>
        <p:nvSpPr>
          <p:cNvPr id="15" name="Slide Number">
            <a:extLst>
              <a:ext uri="{FF2B5EF4-FFF2-40B4-BE49-F238E27FC236}">
                <a16:creationId xmlns:a16="http://schemas.microsoft.com/office/drawing/2014/main" id="{AAD5352B-F824-EF41-BDEE-4C0D7C2E59A8}"/>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pic>
        <p:nvPicPr>
          <p:cNvPr id="16"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pic>
        <p:nvPicPr>
          <p:cNvPr id="17" name="Image 16"/>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11242623" y="123925"/>
            <a:ext cx="823652" cy="738446"/>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ransition spd="med"/>
  <p:txStyles>
    <p:title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mn-lt"/>
          <a:ea typeface="+mn-ea"/>
          <a:cs typeface="+mn-cs"/>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1.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3.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4.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 name="Title 2"/>
          <p:cNvSpPr txBox="1">
            <a:spLocks noGrp="1"/>
          </p:cNvSpPr>
          <p:nvPr>
            <p:ph type="title"/>
          </p:nvPr>
        </p:nvSpPr>
        <p:spPr>
          <a:xfrm>
            <a:off x="203752" y="1238249"/>
            <a:ext cx="5133495" cy="1616593"/>
          </a:xfrm>
          <a:prstGeom prst="rect">
            <a:avLst/>
          </a:prstGeom>
        </p:spPr>
        <p:txBody>
          <a:bodyPr>
            <a:normAutofit/>
          </a:bodyPr>
          <a:lstStyle/>
          <a:p>
            <a:r>
              <a:rPr sz="3600" b="1" dirty="0" err="1"/>
              <a:t>Exerci</a:t>
            </a:r>
            <a:r>
              <a:rPr lang="fr-FR" sz="3600" b="1" dirty="0"/>
              <a:t>c</a:t>
            </a:r>
            <a:r>
              <a:rPr sz="3600" b="1" dirty="0"/>
              <a:t>e: </a:t>
            </a:r>
            <a:br>
              <a:rPr sz="3600" b="1" dirty="0"/>
            </a:br>
            <a:r>
              <a:rPr lang="en-US" altLang="en-US" sz="3600" b="1" dirty="0" err="1"/>
              <a:t>Votez</a:t>
            </a:r>
            <a:r>
              <a:rPr lang="en-US" altLang="en-US" sz="3600" b="1" dirty="0"/>
              <a:t> pour des </a:t>
            </a:r>
            <a:r>
              <a:rPr lang="en-US" altLang="en-US" sz="3600" b="1" dirty="0" err="1"/>
              <a:t>valeurs</a:t>
            </a:r>
            <a:endParaRPr sz="3600" b="1" dirty="0"/>
          </a:p>
        </p:txBody>
      </p:sp>
      <p:sp>
        <p:nvSpPr>
          <p:cNvPr id="282" name="TextBox 3"/>
          <p:cNvSpPr txBox="1"/>
          <p:nvPr/>
        </p:nvSpPr>
        <p:spPr>
          <a:xfrm>
            <a:off x="4741132" y="4061266"/>
            <a:ext cx="3436953"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3200">
                <a:solidFill>
                  <a:srgbClr val="002060"/>
                </a:solidFill>
                <a:latin typeface="Source Sans Pro Bold"/>
                <a:ea typeface="Source Sans Pro Bold"/>
                <a:cs typeface="Source Sans Pro Bold"/>
                <a:sym typeface="Source Sans Pro Bold"/>
              </a:defRPr>
            </a:lvl1pPr>
          </a:lstStyle>
          <a:p>
            <a:pPr algn="l"/>
            <a:r>
              <a:rPr b="1" dirty="0" err="1"/>
              <a:t>Dur</a:t>
            </a:r>
            <a:r>
              <a:rPr lang="fr-FR" b="1" dirty="0" err="1"/>
              <a:t>ée</a:t>
            </a:r>
            <a:r>
              <a:rPr b="1" dirty="0"/>
              <a:t>: 30’</a:t>
            </a:r>
          </a:p>
        </p:txBody>
      </p:sp>
      <p:sp>
        <p:nvSpPr>
          <p:cNvPr id="283" name="TextBox 8"/>
          <p:cNvSpPr txBox="1"/>
          <p:nvPr/>
        </p:nvSpPr>
        <p:spPr>
          <a:xfrm>
            <a:off x="310612" y="3719832"/>
            <a:ext cx="2333564" cy="30777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1400">
                <a:solidFill>
                  <a:srgbClr val="FFFFFF"/>
                </a:solidFill>
                <a:latin typeface="+mn-lt"/>
                <a:ea typeface="+mn-ea"/>
                <a:cs typeface="+mn-cs"/>
                <a:sym typeface="Source Sans Pro Regular"/>
              </a:defRPr>
            </a:lvl1pPr>
          </a:lstStyle>
          <a:p>
            <a:r>
              <a:rPr lang="fr-FR" dirty="0"/>
              <a:t>Nom de l'orateur</a:t>
            </a:r>
            <a:endParaRPr dirty="0"/>
          </a:p>
        </p:txBody>
      </p:sp>
      <p:sp>
        <p:nvSpPr>
          <p:cNvPr id="284" name="TextBox 10"/>
          <p:cNvSpPr txBox="1"/>
          <p:nvPr/>
        </p:nvSpPr>
        <p:spPr>
          <a:xfrm>
            <a:off x="203752" y="802071"/>
            <a:ext cx="6054040" cy="789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4400">
                <a:solidFill>
                  <a:srgbClr val="FFFFFF"/>
                </a:solidFill>
                <a:latin typeface="Source Sans Pro Bold"/>
                <a:ea typeface="Source Sans Pro Bold"/>
                <a:cs typeface="Source Sans Pro Bold"/>
                <a:sym typeface="Source Sans Pro Bold"/>
              </a:defRPr>
            </a:lvl1pPr>
          </a:lstStyle>
          <a:p>
            <a:r>
              <a:rPr b="1" dirty="0"/>
              <a:t>B9.2</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 name="Content Placeholder 2"/>
          <p:cNvSpPr txBox="1">
            <a:spLocks noGrp="1"/>
          </p:cNvSpPr>
          <p:nvPr>
            <p:ph type="body" idx="1"/>
          </p:nvPr>
        </p:nvSpPr>
        <p:spPr>
          <a:xfrm>
            <a:off x="533400" y="1285875"/>
            <a:ext cx="11001375" cy="4764052"/>
          </a:xfrm>
          <a:prstGeom prst="rect">
            <a:avLst/>
          </a:prstGeom>
        </p:spPr>
        <p:txBody>
          <a:bodyPr lIns="0" tIns="0" rIns="0" bIns="0" anchor="t">
            <a:normAutofit/>
          </a:bodyPr>
          <a:lstStyle/>
          <a:p>
            <a:pPr defTabSz="271962">
              <a:spcBef>
                <a:spcPts val="225"/>
              </a:spcBef>
              <a:defRPr sz="1879"/>
            </a:pPr>
            <a:r>
              <a:rPr lang="fr" sz="1600" b="1" dirty="0">
                <a:cs typeface="Segoe UI"/>
              </a:rPr>
              <a:t>Plateforme d’apprentissage de l’OMS sur la sécurité sanitaire – Supports de formation</a:t>
            </a:r>
            <a:endParaRPr lang="en-US" sz="1600" dirty="0">
              <a:cs typeface="Segoe UI"/>
            </a:endParaRPr>
          </a:p>
          <a:p>
            <a:pPr defTabSz="271962">
              <a:spcBef>
                <a:spcPts val="225"/>
              </a:spcBef>
              <a:defRPr sz="1879"/>
            </a:pPr>
            <a:endParaRPr lang="en-US" sz="1600" dirty="0">
              <a:cs typeface="Segoe UI"/>
            </a:endParaRPr>
          </a:p>
          <a:p>
            <a:pPr defTabSz="271962">
              <a:spcBef>
                <a:spcPts val="225"/>
              </a:spcBef>
              <a:defRPr sz="1879"/>
            </a:pPr>
            <a:r>
              <a:rPr lang="fr" sz="1600" dirty="0">
                <a:cs typeface="Segoe UI"/>
              </a:rPr>
              <a:t>Les présents supports de formation sont la propriété de © l’Organisation mondiale de la Santé (OMS), 2022. Tous droits réservés.</a:t>
            </a:r>
          </a:p>
          <a:p>
            <a:pPr defTabSz="271962">
              <a:spcBef>
                <a:spcPts val="225"/>
              </a:spcBef>
              <a:defRPr sz="1879"/>
            </a:pPr>
            <a:r>
              <a:rPr lang="fr" sz="1600" dirty="0">
                <a:cs typeface="Segoe UI"/>
              </a:rPr>
              <a:t>Votre utilisation des présents supports est soumise aux conditions d’utilisation de la « </a:t>
            </a:r>
            <a:r>
              <a:rPr lang="fr" sz="1600" u="sng" dirty="0">
                <a:solidFill>
                  <a:srgbClr val="0000FF"/>
                </a:solidFill>
                <a:cs typeface="Segoe UI"/>
                <a:hlinkClick r:id="rId2"/>
              </a:rPr>
              <a:t>Plateforme d’apprentissage de l’OMS sur la sécurité sanitaire – Supports de formation</a:t>
            </a:r>
            <a:r>
              <a:rPr lang="fr" sz="1600" dirty="0">
                <a:cs typeface="Segoe UI"/>
              </a:rPr>
              <a:t> », que vous avez acceptées en les téléchargeant, et qui sont disponibles sur la Plateforme d’apprentissage sur la sécurité sanitaire à l’adresse suivante : </a:t>
            </a:r>
            <a:r>
              <a:rPr lang="fr" sz="1600" u="sng" dirty="0">
                <a:solidFill>
                  <a:srgbClr val="0000FF"/>
                </a:solidFill>
                <a:cs typeface="Segoe UI"/>
                <a:hlinkClick r:id="rId3">
                  <a:extLst>
                    <a:ext uri="{A12FA001-AC4F-418D-AE19-62706E023703}">
                      <ahyp:hlinkClr xmlns:ahyp="http://schemas.microsoft.com/office/drawing/2018/hyperlinkcolor" val="tx"/>
                    </a:ext>
                  </a:extLst>
                </a:hlinkClick>
              </a:rPr>
              <a:t>https://extranet.who.int/hslp</a:t>
            </a:r>
            <a:r>
              <a:rPr lang="fr" sz="1600" dirty="0">
                <a:cs typeface="Segoe UI"/>
              </a:rPr>
              <a:t>.  </a:t>
            </a:r>
          </a:p>
          <a:p>
            <a:pPr defTabSz="271962">
              <a:spcBef>
                <a:spcPts val="225"/>
              </a:spcBef>
              <a:defRPr sz="1879"/>
            </a:pPr>
            <a:endParaRPr lang="en-US" sz="1600" dirty="0">
              <a:cs typeface="Segoe UI"/>
            </a:endParaRPr>
          </a:p>
          <a:p>
            <a:pPr defTabSz="271962">
              <a:spcBef>
                <a:spcPts val="225"/>
              </a:spcBef>
              <a:defRPr sz="1879"/>
            </a:pPr>
            <a:r>
              <a:rPr lang="fr" sz="1600" dirty="0">
                <a:cs typeface="Segoe UI"/>
              </a:rPr>
              <a:t>En cas d’adaptation, de modification, de traduction ou de toute autre révision du contenu de ces documents, vous ne devez pas laisser entendre que l’OMS est affiliée de quelque manière que ce soit à ces modifications, et vous ne devez pas utiliser le nom ni l’emblème de l’OMS dans les documents ainsi modifiés. </a:t>
            </a:r>
          </a:p>
          <a:p>
            <a:pPr defTabSz="271962">
              <a:spcBef>
                <a:spcPts val="225"/>
              </a:spcBef>
              <a:defRPr sz="1879"/>
            </a:pPr>
            <a:endParaRPr lang="en-US" sz="1600" dirty="0">
              <a:cs typeface="Segoe UI"/>
            </a:endParaRPr>
          </a:p>
          <a:p>
            <a:pPr defTabSz="271962">
              <a:spcBef>
                <a:spcPts val="225"/>
              </a:spcBef>
              <a:defRPr sz="1879"/>
            </a:pPr>
            <a:r>
              <a:rPr lang="fr" sz="1600" dirty="0">
                <a:cs typeface="Segoe UI"/>
              </a:rPr>
              <a:t>Si vous adaptez, modifiez, traduisez ou révisez de toute autre manière que ce soit le contenu de ces documents, vous devez en citer la source en indiquant la mention suivante : « Ces supports de formation sont une version modifiée du Kit de formation avancée pour les équipes d’intervention rapide (disponible à l’adresse suivante : </a:t>
            </a:r>
            <a:r>
              <a:rPr lang="fr" sz="1600" dirty="0">
                <a:solidFill>
                  <a:srgbClr val="0000FF"/>
                </a:solidFill>
                <a:cs typeface="Segoe UI"/>
                <a:hlinkClick r:id="rId4"/>
              </a:rPr>
              <a:t>https://extranet.who.int/hslp/</a:t>
            </a:r>
            <a:r>
              <a:rPr lang="fr" sz="1600" dirty="0">
                <a:cs typeface="Segoe UI"/>
              </a:rPr>
              <a:t>), lequel est la propriété de © l’Organisation mondiale de la Santé (OMS) 2022, et sont utilisés avec l’autorisation de l’OMS. L’OMS décline toute responsabilité en cas de modification ou de révision des documents de l’OMS protégés par le droit d’auteur. »  </a:t>
            </a:r>
            <a:endParaRPr lang="en-US" sz="1600" dirty="0">
              <a:cs typeface="Segoe UI"/>
            </a:endParaRPr>
          </a:p>
          <a:p>
            <a:pPr defTabSz="271962">
              <a:spcBef>
                <a:spcPts val="225"/>
              </a:spcBef>
              <a:defRPr sz="1879"/>
            </a:pPr>
            <a:endParaRPr lang="fr" sz="1600" dirty="0">
              <a:cs typeface="Segoe UI"/>
            </a:endParaRPr>
          </a:p>
          <a:p>
            <a:pPr defTabSz="271962">
              <a:spcBef>
                <a:spcPts val="225"/>
              </a:spcBef>
              <a:defRPr sz="1879"/>
            </a:pPr>
            <a:r>
              <a:rPr lang="fr" sz="1600" dirty="0">
                <a:cs typeface="Segoe UI"/>
              </a:rPr>
              <a:t>En outre, nous vous invitons à informer l’OMS de toute modification de ces documents utilisés à des fins publiques, d’archivage ou de formation continue, en envoyant un courrier électronique à l’adresse suivante : </a:t>
            </a:r>
            <a:r>
              <a:rPr lang="fr" sz="1600" u="sng" dirty="0">
                <a:solidFill>
                  <a:srgbClr val="0563C1"/>
                </a:solidFill>
                <a:cs typeface="Segoe UI"/>
                <a:hlinkClick r:id="rId5"/>
              </a:rPr>
              <a:t>ihrhrt@who.int</a:t>
            </a:r>
            <a:r>
              <a:rPr lang="fr" sz="1600" dirty="0">
                <a:cs typeface="Segoe UI"/>
              </a:rPr>
              <a:t>.</a:t>
            </a:r>
            <a:endParaRPr dirty="0"/>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 name="Google Shape;308;p8"/>
          <p:cNvSpPr txBox="1">
            <a:spLocks noGrp="1"/>
          </p:cNvSpPr>
          <p:nvPr>
            <p:ph type="body" idx="1"/>
          </p:nvPr>
        </p:nvSpPr>
        <p:spPr>
          <a:xfrm>
            <a:off x="4273551" y="1494281"/>
            <a:ext cx="7529515" cy="3869438"/>
          </a:xfrm>
          <a:prstGeom prst="rect">
            <a:avLst/>
          </a:prstGeom>
        </p:spPr>
        <p:txBody>
          <a:bodyPr lIns="0" tIns="0" rIns="0" bIns="0" anchor="t">
            <a:normAutofit lnSpcReduction="10000"/>
          </a:bodyPr>
          <a:lstStyle/>
          <a:p>
            <a:pPr>
              <a:spcBef>
                <a:spcPts val="200"/>
              </a:spcBef>
            </a:pPr>
            <a:r>
              <a:rPr lang="fr" sz="2200" dirty="0">
                <a:latin typeface="Segoe UI"/>
                <a:cs typeface="Segoe UI"/>
              </a:rPr>
              <a:t>Cette ressource d’apprentissage fait partie du Kit de formation avancée pour les équipes d’intervention rapide (KIFA EIR), et s’adresse en particulier aux membres des EIR.</a:t>
            </a:r>
          </a:p>
          <a:p>
            <a:pPr>
              <a:spcBef>
                <a:spcPts val="200"/>
              </a:spcBef>
            </a:pPr>
            <a:endParaRPr lang="en-US" sz="2200" dirty="0">
              <a:latin typeface="Segoe UI"/>
              <a:cs typeface="Segoe UI"/>
            </a:endParaRPr>
          </a:p>
          <a:p>
            <a:pPr>
              <a:spcBef>
                <a:spcPts val="200"/>
              </a:spcBef>
            </a:pPr>
            <a:r>
              <a:rPr lang="fr" sz="2200" dirty="0">
                <a:latin typeface="Segoe UI"/>
                <a:cs typeface="Segoe UI"/>
              </a:rPr>
              <a:t>À partir d’une approche tous risques, le programme vise à doter les membres des EIR des connaissances, des compétences, des attitudes et des outils nécessaires pour détecter rapidement un événement de santé publique et y répondre efficacement. </a:t>
            </a:r>
          </a:p>
          <a:p>
            <a:pPr>
              <a:spcBef>
                <a:spcPts val="200"/>
              </a:spcBef>
            </a:pPr>
            <a:endParaRPr lang="en-US" sz="2200" dirty="0">
              <a:latin typeface="Segoe UI"/>
              <a:cs typeface="Segoe UI"/>
            </a:endParaRPr>
          </a:p>
          <a:p>
            <a:pPr>
              <a:spcBef>
                <a:spcPts val="200"/>
              </a:spcBef>
            </a:pPr>
            <a:r>
              <a:rPr lang="fr" sz="2200" dirty="0">
                <a:latin typeface="Segoe UI"/>
                <a:cs typeface="Segoe UI"/>
              </a:rPr>
              <a:t>Le KIFA EIR est une composante du Programme de Formation des Equipes d’Intervention Rapide de l'OMS.</a:t>
            </a:r>
          </a:p>
        </p:txBody>
      </p:sp>
      <p:sp>
        <p:nvSpPr>
          <p:cNvPr id="4" name="Google Shape;307;p8">
            <a:extLst>
              <a:ext uri="{FF2B5EF4-FFF2-40B4-BE49-F238E27FC236}">
                <a16:creationId xmlns:a16="http://schemas.microsoft.com/office/drawing/2014/main" id="{E9081811-D69C-C6BD-7E33-AFACB89549CD}"/>
              </a:ext>
            </a:extLst>
          </p:cNvPr>
          <p:cNvSpPr txBox="1">
            <a:spLocks noGrp="1"/>
          </p:cNvSpPr>
          <p:nvPr>
            <p:ph type="title"/>
          </p:nvPr>
        </p:nvSpPr>
        <p:spPr>
          <a:xfrm>
            <a:off x="388936" y="630315"/>
            <a:ext cx="3264195" cy="839972"/>
          </a:xfrm>
          <a:prstGeom prst="rect">
            <a:avLst/>
          </a:prstGeom>
        </p:spPr>
        <p:txBody>
          <a:bodyPr lIns="0" tIns="0" rIns="0" bIns="0" anchor="b"/>
          <a:lstStyle/>
          <a:p>
            <a:r>
              <a:rPr b="1" dirty="0"/>
              <a:t>Introduction</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 name="Content Placeholder 2"/>
          <p:cNvSpPr txBox="1">
            <a:spLocks noGrp="1"/>
          </p:cNvSpPr>
          <p:nvPr>
            <p:ph type="body" idx="1"/>
          </p:nvPr>
        </p:nvSpPr>
        <p:spPr>
          <a:xfrm>
            <a:off x="4273551" y="2589439"/>
            <a:ext cx="7529515" cy="1679122"/>
          </a:xfrm>
          <a:prstGeom prst="rect">
            <a:avLst/>
          </a:prstGeom>
        </p:spPr>
        <p:txBody>
          <a:bodyPr>
            <a:normAutofit/>
          </a:bodyPr>
          <a:lstStyle/>
          <a:p>
            <a:pPr>
              <a:spcBef>
                <a:spcPct val="0"/>
              </a:spcBef>
              <a:spcAft>
                <a:spcPts val="1200"/>
              </a:spcAft>
            </a:pPr>
            <a:r>
              <a:rPr lang="fr-FR" b="1" dirty="0">
                <a:solidFill>
                  <a:schemeClr val="tx1"/>
                </a:solidFill>
              </a:rPr>
              <a:t>À la fin de cette session, vous devriez être capable:</a:t>
            </a:r>
          </a:p>
          <a:p>
            <a:pPr marL="254000" indent="-254000">
              <a:spcBef>
                <a:spcPts val="1200"/>
              </a:spcBef>
              <a:buClr>
                <a:schemeClr val="accent3"/>
              </a:buClr>
              <a:buSzPct val="100000"/>
              <a:buFont typeface="Arial"/>
              <a:buChar char="•"/>
            </a:pPr>
            <a:r>
              <a:rPr lang="en-US" dirty="0"/>
              <a:t>De </a:t>
            </a:r>
            <a:r>
              <a:rPr lang="en-US" dirty="0" err="1"/>
              <a:t>promouvoir</a:t>
            </a:r>
            <a:r>
              <a:rPr lang="en-US" dirty="0"/>
              <a:t> la </a:t>
            </a:r>
            <a:r>
              <a:rPr lang="en-US" dirty="0" err="1"/>
              <a:t>compréhension</a:t>
            </a:r>
            <a:r>
              <a:rPr lang="en-US" dirty="0"/>
              <a:t> des </a:t>
            </a:r>
            <a:r>
              <a:rPr lang="en-US" dirty="0" err="1"/>
              <a:t>valeurs</a:t>
            </a:r>
            <a:r>
              <a:rPr lang="en-US" dirty="0"/>
              <a:t> de </a:t>
            </a:r>
            <a:r>
              <a:rPr lang="en-US" dirty="0" err="1"/>
              <a:t>chacun</a:t>
            </a:r>
            <a:r>
              <a:rPr lang="en-US" dirty="0"/>
              <a:t>.</a:t>
            </a:r>
          </a:p>
          <a:p>
            <a:pPr marL="254000" indent="-254000">
              <a:spcBef>
                <a:spcPts val="1200"/>
              </a:spcBef>
              <a:buClr>
                <a:schemeClr val="accent3"/>
              </a:buClr>
              <a:buSzPct val="100000"/>
              <a:buFont typeface="Arial"/>
              <a:buChar char="•"/>
            </a:pPr>
            <a:endParaRPr dirty="0"/>
          </a:p>
        </p:txBody>
      </p:sp>
      <p:sp>
        <p:nvSpPr>
          <p:cNvPr id="4" name="Google Shape;307;p8">
            <a:extLst>
              <a:ext uri="{FF2B5EF4-FFF2-40B4-BE49-F238E27FC236}">
                <a16:creationId xmlns:a16="http://schemas.microsoft.com/office/drawing/2014/main" id="{342504DB-1FB9-DBF7-A1A2-1974FFD5911D}"/>
              </a:ext>
            </a:extLst>
          </p:cNvPr>
          <p:cNvSpPr txBox="1">
            <a:spLocks noGrp="1"/>
          </p:cNvSpPr>
          <p:nvPr>
            <p:ph type="title"/>
          </p:nvPr>
        </p:nvSpPr>
        <p:spPr>
          <a:xfrm>
            <a:off x="388936" y="630315"/>
            <a:ext cx="3264195" cy="839972"/>
          </a:xfrm>
          <a:prstGeom prst="rect">
            <a:avLst/>
          </a:prstGeom>
        </p:spPr>
        <p:txBody>
          <a:bodyPr lIns="0" tIns="0" rIns="0" bIns="0" anchor="b">
            <a:noAutofit/>
          </a:bodyPr>
          <a:lstStyle/>
          <a:p>
            <a:r>
              <a:rPr lang="fr-FR" b="1" dirty="0"/>
              <a:t>Objectifs d’apprentissage</a:t>
            </a:r>
            <a:endParaRPr lang="hu-HU" b="1" dirty="0"/>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 name="Rectangle 4"/>
          <p:cNvSpPr txBox="1"/>
          <p:nvPr/>
        </p:nvSpPr>
        <p:spPr>
          <a:xfrm>
            <a:off x="4413527" y="764703"/>
            <a:ext cx="6965346" cy="533992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just">
              <a:defRPr sz="2300">
                <a:latin typeface="+mn-lt"/>
                <a:ea typeface="+mn-ea"/>
                <a:cs typeface="+mn-cs"/>
                <a:sym typeface="Source Sans Pro Regular"/>
              </a:defRPr>
            </a:pPr>
            <a:r>
              <a:rPr lang="fr-FR" sz="2400" b="1" dirty="0">
                <a:solidFill>
                  <a:schemeClr val="accent3"/>
                </a:solidFill>
                <a:sym typeface="Source Sans Pro Regular"/>
              </a:rPr>
              <a:t>Quelques énoncés sur les valeurs (exemples) </a:t>
            </a:r>
          </a:p>
          <a:p>
            <a:pPr algn="just">
              <a:defRPr sz="2300">
                <a:latin typeface="+mn-lt"/>
                <a:ea typeface="+mn-ea"/>
                <a:cs typeface="+mn-cs"/>
                <a:sym typeface="Source Sans Pro Regular"/>
              </a:defRPr>
            </a:pPr>
            <a:endParaRPr lang="fr-FR" sz="2400" dirty="0">
              <a:sym typeface="Source Sans Pro Regular"/>
            </a:endParaRPr>
          </a:p>
          <a:p>
            <a:pPr marL="254000" lvl="1" indent="-254000">
              <a:spcBef>
                <a:spcPts val="1200"/>
              </a:spcBef>
              <a:buClr>
                <a:schemeClr val="accent3"/>
              </a:buClr>
              <a:buSzPct val="100000"/>
              <a:buFontTx/>
              <a:buChar char="•"/>
              <a:defRPr sz="2300">
                <a:latin typeface="+mn-lt"/>
                <a:ea typeface="+mn-ea"/>
                <a:cs typeface="+mn-cs"/>
                <a:sym typeface="Source Sans Pro Regular"/>
              </a:defRPr>
            </a:pPr>
            <a:r>
              <a:rPr lang="fr-FR" sz="2300" dirty="0"/>
              <a:t>« Admettre son incertitude éveille les doutes du public sur les capacités de l’enquêteur et risque d’entraîner un manque de confiance. »</a:t>
            </a:r>
          </a:p>
          <a:p>
            <a:pPr marL="254000" lvl="1" indent="-254000">
              <a:spcBef>
                <a:spcPts val="1200"/>
              </a:spcBef>
              <a:buClr>
                <a:schemeClr val="accent3"/>
              </a:buClr>
              <a:buSzPct val="100000"/>
              <a:buFontTx/>
              <a:buChar char="•"/>
              <a:defRPr sz="2300">
                <a:latin typeface="+mn-lt"/>
                <a:ea typeface="+mn-ea"/>
                <a:cs typeface="+mn-cs"/>
                <a:sym typeface="Source Sans Pro Regular"/>
              </a:defRPr>
            </a:pPr>
            <a:r>
              <a:rPr lang="fr-FR" sz="2300" dirty="0"/>
              <a:t>« Il ne faut pas informer le public tant que l’information n’est pas complète. »</a:t>
            </a:r>
          </a:p>
          <a:p>
            <a:pPr marL="254000" lvl="1" indent="-254000">
              <a:spcBef>
                <a:spcPts val="1200"/>
              </a:spcBef>
              <a:buClr>
                <a:schemeClr val="accent3"/>
              </a:buClr>
              <a:buSzPct val="100000"/>
              <a:buFontTx/>
              <a:buChar char="•"/>
              <a:defRPr sz="2300">
                <a:latin typeface="+mn-lt"/>
                <a:ea typeface="+mn-ea"/>
                <a:cs typeface="+mn-cs"/>
                <a:sym typeface="Source Sans Pro Regular"/>
              </a:defRPr>
            </a:pPr>
            <a:r>
              <a:rPr lang="fr-FR" sz="2300" dirty="0"/>
              <a:t>« La communication avec le public relève du domaine des chefs. Le personnel technique n’est pas tenu de communiquer avec le public. »</a:t>
            </a:r>
          </a:p>
          <a:p>
            <a:pPr marL="254000" lvl="1" indent="-254000">
              <a:spcBef>
                <a:spcPts val="1200"/>
              </a:spcBef>
              <a:buClr>
                <a:schemeClr val="accent3"/>
              </a:buClr>
              <a:buSzPct val="100000"/>
              <a:buFontTx/>
              <a:buChar char="•"/>
              <a:defRPr sz="2300">
                <a:latin typeface="+mn-lt"/>
                <a:ea typeface="+mn-ea"/>
                <a:cs typeface="+mn-cs"/>
                <a:sym typeface="Source Sans Pro Regular"/>
              </a:defRPr>
            </a:pPr>
            <a:r>
              <a:rPr lang="fr-FR" sz="2300" dirty="0"/>
              <a:t>« Les inquiétudes infondées du public ne doivent pas être abordées. »</a:t>
            </a:r>
          </a:p>
          <a:p>
            <a:pPr algn="just">
              <a:defRPr sz="2300">
                <a:latin typeface="+mn-lt"/>
                <a:ea typeface="+mn-ea"/>
                <a:cs typeface="+mn-cs"/>
                <a:sym typeface="Source Sans Pro Regular"/>
              </a:defRPr>
            </a:pPr>
            <a:endParaRPr lang="fr-FR" dirty="0">
              <a:latin typeface="Arial"/>
              <a:ea typeface="Arial"/>
              <a:cs typeface="Arial"/>
              <a:sym typeface="Arial"/>
            </a:endParaRPr>
          </a:p>
        </p:txBody>
      </p:sp>
      <p:sp>
        <p:nvSpPr>
          <p:cNvPr id="5" name="Google Shape;307;p8">
            <a:extLst>
              <a:ext uri="{FF2B5EF4-FFF2-40B4-BE49-F238E27FC236}">
                <a16:creationId xmlns:a16="http://schemas.microsoft.com/office/drawing/2014/main" id="{AFB73E7B-866D-46CC-BF30-0410DF06867A}"/>
              </a:ext>
            </a:extLst>
          </p:cNvPr>
          <p:cNvSpPr txBox="1">
            <a:spLocks/>
          </p:cNvSpPr>
          <p:nvPr/>
        </p:nvSpPr>
        <p:spPr>
          <a:xfrm>
            <a:off x="350836" y="716040"/>
            <a:ext cx="3264195" cy="83997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dirty="0"/>
              <a:t>Introduction</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 name="Content Placeholder 1"/>
          <p:cNvSpPr txBox="1">
            <a:spLocks noGrp="1"/>
          </p:cNvSpPr>
          <p:nvPr>
            <p:ph type="body" idx="1"/>
          </p:nvPr>
        </p:nvSpPr>
        <p:spPr>
          <a:xfrm>
            <a:off x="4273551" y="842966"/>
            <a:ext cx="7529515" cy="5250331"/>
          </a:xfrm>
          <a:prstGeom prst="rect">
            <a:avLst/>
          </a:prstGeom>
        </p:spPr>
        <p:txBody>
          <a:bodyPr/>
          <a:lstStyle/>
          <a:p>
            <a:pPr marL="457200" indent="-457200">
              <a:lnSpc>
                <a:spcPct val="100000"/>
              </a:lnSpc>
              <a:buClr>
                <a:schemeClr val="accent3"/>
              </a:buClr>
              <a:buSzPct val="100000"/>
              <a:buFontTx/>
              <a:buAutoNum type="arabicPeriod"/>
            </a:pPr>
            <a:r>
              <a:rPr lang="fr-FR" dirty="0"/>
              <a:t>Trois volontaires vont tenir trois pancartes, représentant 3 positionnements: j’accepte, je refuse, je doute.</a:t>
            </a:r>
          </a:p>
          <a:p>
            <a:pPr marL="457200" indent="-457200">
              <a:lnSpc>
                <a:spcPct val="100000"/>
              </a:lnSpc>
              <a:buClr>
                <a:schemeClr val="accent3"/>
              </a:buClr>
              <a:buSzPct val="100000"/>
              <a:buFontTx/>
              <a:buAutoNum type="arabicPeriod"/>
            </a:pPr>
            <a:r>
              <a:rPr lang="fr-FR" dirty="0"/>
              <a:t>Le facilitateur lit un énoncé sur les valeurs et demande aux participants de se mettre derrière la pancarte qui correspond à leur réponse.</a:t>
            </a:r>
          </a:p>
          <a:p>
            <a:pPr marL="457200" indent="-457200">
              <a:lnSpc>
                <a:spcPct val="100000"/>
              </a:lnSpc>
              <a:buClr>
                <a:schemeClr val="accent3"/>
              </a:buClr>
              <a:buSzPct val="100000"/>
              <a:buFontTx/>
              <a:buAutoNum type="arabicPeriod"/>
            </a:pPr>
            <a:r>
              <a:rPr lang="fr-FR" dirty="0"/>
              <a:t>Chaque groupe discute après chaque énoncé. Deux ou trois membres de chaque groupe de donner leur avis.</a:t>
            </a:r>
          </a:p>
          <a:p>
            <a:pPr marL="457200" indent="-457200">
              <a:lnSpc>
                <a:spcPct val="100000"/>
              </a:lnSpc>
              <a:buClr>
                <a:schemeClr val="accent3"/>
              </a:buClr>
              <a:buSzPct val="100000"/>
              <a:buFontTx/>
              <a:buAutoNum type="arabicPeriod"/>
            </a:pPr>
            <a:r>
              <a:rPr lang="fr-FR" dirty="0"/>
              <a:t>Le facilitateur relit l’énoncé en proposant aux participants de modifier leur réaction/changer de groupe.</a:t>
            </a:r>
          </a:p>
        </p:txBody>
      </p:sp>
      <p:sp>
        <p:nvSpPr>
          <p:cNvPr id="2" name="Google Shape;307;p8">
            <a:extLst>
              <a:ext uri="{FF2B5EF4-FFF2-40B4-BE49-F238E27FC236}">
                <a16:creationId xmlns:a16="http://schemas.microsoft.com/office/drawing/2014/main" id="{D4E32579-42CE-4E40-C23D-17A40AC1BC18}"/>
              </a:ext>
            </a:extLst>
          </p:cNvPr>
          <p:cNvSpPr txBox="1">
            <a:spLocks/>
          </p:cNvSpPr>
          <p:nvPr/>
        </p:nvSpPr>
        <p:spPr>
          <a:xfrm>
            <a:off x="312736" y="696990"/>
            <a:ext cx="3264195" cy="83997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FR" b="1" dirty="0"/>
              <a:t>Consignes</a:t>
            </a:r>
            <a:endParaRPr lang="hu-HU" b="1" dirty="0"/>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 name="Picture 9" descr="Picture 9"/>
          <p:cNvPicPr>
            <a:picLocks noChangeAspect="1"/>
          </p:cNvPicPr>
          <p:nvPr/>
        </p:nvPicPr>
        <p:blipFill>
          <a:blip r:embed="rId2"/>
          <a:stretch>
            <a:fillRect/>
          </a:stretch>
        </p:blipFill>
        <p:spPr>
          <a:xfrm flipH="1">
            <a:off x="8702662" y="2074315"/>
            <a:ext cx="1826431" cy="1561731"/>
          </a:xfrm>
          <a:prstGeom prst="rect">
            <a:avLst/>
          </a:prstGeom>
          <a:ln w="12700">
            <a:miter lim="400000"/>
          </a:ln>
        </p:spPr>
      </p:pic>
      <p:sp>
        <p:nvSpPr>
          <p:cNvPr id="2" name="Title 1">
            <a:extLst>
              <a:ext uri="{FF2B5EF4-FFF2-40B4-BE49-F238E27FC236}">
                <a16:creationId xmlns:a16="http://schemas.microsoft.com/office/drawing/2014/main" id="{22A2E705-86BE-1F6B-55BD-C534C061F7A0}"/>
              </a:ext>
            </a:extLst>
          </p:cNvPr>
          <p:cNvSpPr txBox="1">
            <a:spLocks noGrp="1"/>
          </p:cNvSpPr>
          <p:nvPr>
            <p:ph type="title"/>
          </p:nvPr>
        </p:nvSpPr>
        <p:spPr>
          <a:xfrm>
            <a:off x="138856" y="-79422"/>
            <a:ext cx="8940881" cy="646113"/>
          </a:xfrm>
          <a:prstGeom prst="rect">
            <a:avLst/>
          </a:prstGeom>
        </p:spPr>
        <p:txBody>
          <a:bodyPr/>
          <a:lstStyle/>
          <a:p>
            <a:r>
              <a:rPr lang="hu-HU" b="1" dirty="0"/>
              <a:t>Ex</a:t>
            </a:r>
            <a:r>
              <a:rPr lang="fr-FR" b="1" dirty="0"/>
              <a:t>e</a:t>
            </a:r>
            <a:r>
              <a:rPr lang="hu-HU" b="1" dirty="0"/>
              <a:t>mple</a:t>
            </a:r>
            <a:r>
              <a:rPr lang="fr-FR" b="1" dirty="0"/>
              <a:t> – Etape 1</a:t>
            </a:r>
            <a:endParaRPr lang="hu-HU" b="1" dirty="0"/>
          </a:p>
        </p:txBody>
      </p:sp>
      <p:pic>
        <p:nvPicPr>
          <p:cNvPr id="22" name="Picture 3" descr="Screen Clippi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09180" y="2848391"/>
            <a:ext cx="1036212" cy="1516713"/>
          </a:xfrm>
          <a:prstGeom prst="rect">
            <a:avLst/>
          </a:prstGeom>
        </p:spPr>
      </p:pic>
      <p:pic>
        <p:nvPicPr>
          <p:cNvPr id="23" name="Picture 4" descr="Screen Clippi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47756" y="2818950"/>
            <a:ext cx="1036212" cy="1516713"/>
          </a:xfrm>
          <a:prstGeom prst="rect">
            <a:avLst/>
          </a:prstGeom>
        </p:spPr>
      </p:pic>
      <p:pic>
        <p:nvPicPr>
          <p:cNvPr id="24" name="Picture 5" descr="Screen Clippi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98856" y="2832880"/>
            <a:ext cx="1036212" cy="1516713"/>
          </a:xfrm>
          <a:prstGeom prst="rect">
            <a:avLst/>
          </a:prstGeom>
        </p:spPr>
      </p:pic>
      <p:sp>
        <p:nvSpPr>
          <p:cNvPr id="25" name="TextBox 6"/>
          <p:cNvSpPr txBox="1"/>
          <p:nvPr/>
        </p:nvSpPr>
        <p:spPr>
          <a:xfrm>
            <a:off x="1475656" y="3051239"/>
            <a:ext cx="1109746" cy="369332"/>
          </a:xfrm>
          <a:prstGeom prst="rect">
            <a:avLst/>
          </a:prstGeom>
          <a:noFill/>
        </p:spPr>
        <p:txBody>
          <a:bodyPr wrap="square" rtlCol="0">
            <a:spAutoFit/>
          </a:bodyPr>
          <a:lstStyle/>
          <a:p>
            <a:pPr algn="ctr"/>
            <a:r>
              <a:rPr lang="en-GB" dirty="0" err="1">
                <a:latin typeface="Forte" panose="03060902040502070203" pitchFamily="66" charset="0"/>
              </a:rPr>
              <a:t>J’accepte</a:t>
            </a:r>
            <a:endParaRPr lang="en-GB" dirty="0">
              <a:latin typeface="Forte" panose="03060902040502070203" pitchFamily="66" charset="0"/>
            </a:endParaRPr>
          </a:p>
        </p:txBody>
      </p:sp>
      <p:sp>
        <p:nvSpPr>
          <p:cNvPr id="26" name="TextBox 7"/>
          <p:cNvSpPr txBox="1"/>
          <p:nvPr/>
        </p:nvSpPr>
        <p:spPr>
          <a:xfrm>
            <a:off x="3157815" y="3051239"/>
            <a:ext cx="1219313" cy="369332"/>
          </a:xfrm>
          <a:prstGeom prst="rect">
            <a:avLst/>
          </a:prstGeom>
          <a:noFill/>
        </p:spPr>
        <p:txBody>
          <a:bodyPr wrap="square" rtlCol="0">
            <a:spAutoFit/>
          </a:bodyPr>
          <a:lstStyle/>
          <a:p>
            <a:pPr algn="ctr"/>
            <a:r>
              <a:rPr lang="en-GB" dirty="0">
                <a:latin typeface="Forte" panose="03060902040502070203" pitchFamily="66" charset="0"/>
              </a:rPr>
              <a:t>Je refuse</a:t>
            </a:r>
          </a:p>
        </p:txBody>
      </p:sp>
      <p:sp>
        <p:nvSpPr>
          <p:cNvPr id="27" name="TextBox 8"/>
          <p:cNvSpPr txBox="1"/>
          <p:nvPr/>
        </p:nvSpPr>
        <p:spPr>
          <a:xfrm>
            <a:off x="4986318" y="3065168"/>
            <a:ext cx="1036212" cy="369332"/>
          </a:xfrm>
          <a:prstGeom prst="rect">
            <a:avLst/>
          </a:prstGeom>
          <a:noFill/>
        </p:spPr>
        <p:txBody>
          <a:bodyPr wrap="square" rtlCol="0">
            <a:spAutoFit/>
          </a:bodyPr>
          <a:lstStyle/>
          <a:p>
            <a:pPr algn="ctr"/>
            <a:r>
              <a:rPr lang="en-GB" dirty="0">
                <a:latin typeface="Forte" panose="03060902040502070203" pitchFamily="66" charset="0"/>
              </a:rPr>
              <a:t>Je </a:t>
            </a:r>
            <a:r>
              <a:rPr lang="en-GB" dirty="0" err="1">
                <a:latin typeface="Forte" panose="03060902040502070203" pitchFamily="66" charset="0"/>
              </a:rPr>
              <a:t>doute</a:t>
            </a:r>
            <a:endParaRPr lang="en-GB" dirty="0">
              <a:latin typeface="Forte" panose="03060902040502070203" pitchFamily="66" charset="0"/>
            </a:endParaRPr>
          </a:p>
        </p:txBody>
      </p:sp>
      <p:sp>
        <p:nvSpPr>
          <p:cNvPr id="28" name="Rectangle 27"/>
          <p:cNvSpPr/>
          <p:nvPr/>
        </p:nvSpPr>
        <p:spPr>
          <a:xfrm>
            <a:off x="380163" y="1055544"/>
            <a:ext cx="10273598" cy="830997"/>
          </a:xfrm>
          <a:prstGeom prst="rect">
            <a:avLst/>
          </a:prstGeom>
        </p:spPr>
        <p:txBody>
          <a:bodyPr wrap="square" lIns="0" rIns="0">
            <a:spAutoFit/>
          </a:bodyPr>
          <a:lstStyle/>
          <a:p>
            <a:pPr lvl="1" indent="82550">
              <a:defRPr sz="2400">
                <a:latin typeface="+mn-lt"/>
                <a:ea typeface="+mn-ea"/>
                <a:cs typeface="+mn-cs"/>
                <a:sym typeface="Source Sans Pro Regular"/>
              </a:defRPr>
            </a:pPr>
            <a:r>
              <a:rPr lang="fr-FR" sz="2400" dirty="0">
                <a:latin typeface="+mn-lt"/>
                <a:ea typeface="+mn-ea"/>
                <a:cs typeface="+mn-cs"/>
              </a:rPr>
              <a:t>« Admettre son incertitude éveille les doutes du public sur les capacités de l’enquêteur et risque d’entraîner un manque de confiance. »</a:t>
            </a:r>
          </a:p>
        </p:txBody>
      </p:sp>
      <p:pic>
        <p:nvPicPr>
          <p:cNvPr id="29" name="Picture 2" descr="\\WIMS\HQ\GVA11\Home\cl-HSE\Dept-GCR\t-GCR\bayugo\Desktop\UDM\yellowma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94888" y="4400212"/>
            <a:ext cx="614292" cy="729474"/>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3" descr="\\WIMS\HQ\GVA11\Home\cl-HSE\Dept-GCR\t-GCR\bayugo\Desktop\UDM\greenman.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108726" y="4421215"/>
            <a:ext cx="622292" cy="730905"/>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4" descr="\\WIMS\HQ\GVA11\Home\cl-HSE\Dept-GCR\t-GCR\bayugo\Desktop\UDM\pinkman.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017314" y="4454392"/>
            <a:ext cx="624364" cy="732284"/>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2" descr="\\WIMS\HQ\GVA11\Home\cl-HSE\Dept-GCR\t-GCR\bayugo\Desktop\UDM\yellowma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09180" y="4454392"/>
            <a:ext cx="614292" cy="729474"/>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2" descr="\\WIMS\HQ\GVA11\Home\cl-HSE\Dept-GCR\t-GCR\bayugo\Desktop\UDM\yellowma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38246" y="4454392"/>
            <a:ext cx="614292" cy="729474"/>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3" descr="\\WIMS\HQ\GVA11\Home\cl-HSE\Dept-GCR\t-GCR\bayugo\Desktop\UDM\greenman.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454510" y="4839832"/>
            <a:ext cx="622292" cy="730905"/>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3" descr="\\WIMS\HQ\GVA11\Home\cl-HSE\Dept-GCR\t-GCR\bayugo\Desktop\UDM\greenman.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964940" y="5304520"/>
            <a:ext cx="622292" cy="730905"/>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3" descr="\\WIMS\HQ\GVA11\Home\cl-HSE\Dept-GCR\t-GCR\bayugo\Desktop\UDM\greenman.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852538" y="5091467"/>
            <a:ext cx="622292" cy="730905"/>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3" descr="\\WIMS\HQ\GVA11\Home\cl-HSE\Dept-GCR\t-GCR\bayugo\Desktop\UDM\greenman.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976628" y="4398781"/>
            <a:ext cx="622292" cy="730905"/>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4" descr="\\WIMS\HQ\GVA11\Home\cl-HSE\Dept-GCR\t-GCR\bayugo\Desktop\UDM\pinkman.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627970" y="4421215"/>
            <a:ext cx="624364" cy="73228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8C6EBD-387E-A742-4C3D-3D692A68E389}"/>
              </a:ext>
            </a:extLst>
          </p:cNvPr>
          <p:cNvSpPr txBox="1">
            <a:spLocks noGrp="1"/>
          </p:cNvSpPr>
          <p:nvPr>
            <p:ph type="title"/>
          </p:nvPr>
        </p:nvSpPr>
        <p:spPr>
          <a:xfrm>
            <a:off x="138856" y="-3222"/>
            <a:ext cx="8940881" cy="646113"/>
          </a:xfrm>
          <a:prstGeom prst="rect">
            <a:avLst/>
          </a:prstGeom>
        </p:spPr>
        <p:txBody>
          <a:bodyPr lIns="45719" tIns="45720" rIns="45719" bIns="45720" anchor="ctr">
            <a:normAutofit/>
          </a:bodyPr>
          <a:lstStyle/>
          <a:p>
            <a:r>
              <a:rPr lang="hu-HU" b="1" dirty="0"/>
              <a:t>Ex</a:t>
            </a:r>
            <a:r>
              <a:rPr lang="fr-FR" b="1" dirty="0"/>
              <a:t>e</a:t>
            </a:r>
            <a:r>
              <a:rPr lang="hu-HU" b="1" dirty="0"/>
              <a:t>mple </a:t>
            </a:r>
            <a:r>
              <a:rPr lang="fr-FR" b="1" dirty="0"/>
              <a:t>– Etape 2</a:t>
            </a:r>
            <a:endParaRPr lang="hu-HU" b="1" dirty="0"/>
          </a:p>
        </p:txBody>
      </p:sp>
      <p:sp>
        <p:nvSpPr>
          <p:cNvPr id="3" name="Rectangle 2">
            <a:extLst>
              <a:ext uri="{FF2B5EF4-FFF2-40B4-BE49-F238E27FC236}">
                <a16:creationId xmlns:a16="http://schemas.microsoft.com/office/drawing/2014/main" id="{5FC1F940-2C81-F1AA-7E26-FF5D6A587C88}"/>
              </a:ext>
            </a:extLst>
          </p:cNvPr>
          <p:cNvSpPr txBox="1"/>
          <p:nvPr/>
        </p:nvSpPr>
        <p:spPr>
          <a:xfrm>
            <a:off x="509667" y="1205433"/>
            <a:ext cx="10373192"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lvl="1" indent="82550">
              <a:defRPr sz="2400">
                <a:latin typeface="+mn-lt"/>
                <a:ea typeface="+mn-ea"/>
                <a:cs typeface="+mn-cs"/>
                <a:sym typeface="Source Sans Pro Regular"/>
              </a:defRPr>
            </a:pPr>
            <a:r>
              <a:rPr lang="en-US" sz="2400" dirty="0">
                <a:latin typeface="+mn-lt"/>
                <a:ea typeface="+mn-ea"/>
                <a:cs typeface="+mn-cs"/>
                <a:sym typeface="Source Sans Pro Regular"/>
              </a:rPr>
              <a:t>« </a:t>
            </a:r>
            <a:r>
              <a:rPr lang="en-US" sz="2400" dirty="0" err="1">
                <a:latin typeface="+mn-lt"/>
                <a:ea typeface="+mn-ea"/>
                <a:cs typeface="+mn-cs"/>
                <a:sym typeface="Source Sans Pro Regular"/>
              </a:rPr>
              <a:t>Admettre</a:t>
            </a:r>
            <a:r>
              <a:rPr lang="en-US" sz="2400" dirty="0">
                <a:latin typeface="+mn-lt"/>
                <a:ea typeface="+mn-ea"/>
                <a:cs typeface="+mn-cs"/>
                <a:sym typeface="Source Sans Pro Regular"/>
              </a:rPr>
              <a:t> son incertitude </a:t>
            </a:r>
            <a:r>
              <a:rPr lang="en-US" sz="2400" dirty="0" err="1">
                <a:latin typeface="+mn-lt"/>
                <a:ea typeface="+mn-ea"/>
                <a:cs typeface="+mn-cs"/>
                <a:sym typeface="Source Sans Pro Regular"/>
              </a:rPr>
              <a:t>éveille</a:t>
            </a:r>
            <a:r>
              <a:rPr lang="en-US" sz="2400" dirty="0">
                <a:latin typeface="+mn-lt"/>
                <a:ea typeface="+mn-ea"/>
                <a:cs typeface="+mn-cs"/>
                <a:sym typeface="Source Sans Pro Regular"/>
              </a:rPr>
              <a:t> les </a:t>
            </a:r>
            <a:r>
              <a:rPr lang="en-US" sz="2400" dirty="0" err="1">
                <a:latin typeface="+mn-lt"/>
                <a:ea typeface="+mn-ea"/>
                <a:cs typeface="+mn-cs"/>
                <a:sym typeface="Source Sans Pro Regular"/>
              </a:rPr>
              <a:t>doutes</a:t>
            </a:r>
            <a:r>
              <a:rPr lang="en-US" sz="2400" dirty="0">
                <a:latin typeface="+mn-lt"/>
                <a:ea typeface="+mn-ea"/>
                <a:cs typeface="+mn-cs"/>
                <a:sym typeface="Source Sans Pro Regular"/>
              </a:rPr>
              <a:t> du public sur les </a:t>
            </a:r>
            <a:r>
              <a:rPr lang="en-US" sz="2400" dirty="0" err="1">
                <a:latin typeface="+mn-lt"/>
                <a:ea typeface="+mn-ea"/>
                <a:cs typeface="+mn-cs"/>
                <a:sym typeface="Source Sans Pro Regular"/>
              </a:rPr>
              <a:t>capacités</a:t>
            </a:r>
            <a:r>
              <a:rPr lang="en-US" sz="2400" dirty="0">
                <a:latin typeface="+mn-lt"/>
                <a:ea typeface="+mn-ea"/>
                <a:cs typeface="+mn-cs"/>
                <a:sym typeface="Source Sans Pro Regular"/>
              </a:rPr>
              <a:t> de </a:t>
            </a:r>
            <a:r>
              <a:rPr lang="en-US" sz="2400" dirty="0" err="1">
                <a:latin typeface="+mn-lt"/>
                <a:ea typeface="+mn-ea"/>
                <a:cs typeface="+mn-cs"/>
                <a:sym typeface="Source Sans Pro Regular"/>
              </a:rPr>
              <a:t>l’enquêteur</a:t>
            </a:r>
            <a:r>
              <a:rPr lang="en-US" sz="2400" dirty="0">
                <a:latin typeface="+mn-lt"/>
                <a:ea typeface="+mn-ea"/>
                <a:cs typeface="+mn-cs"/>
                <a:sym typeface="Source Sans Pro Regular"/>
              </a:rPr>
              <a:t> et risque </a:t>
            </a:r>
            <a:r>
              <a:rPr lang="en-US" sz="2400" dirty="0" err="1">
                <a:latin typeface="+mn-lt"/>
                <a:ea typeface="+mn-ea"/>
                <a:cs typeface="+mn-cs"/>
                <a:sym typeface="Source Sans Pro Regular"/>
              </a:rPr>
              <a:t>d’entraîner</a:t>
            </a:r>
            <a:r>
              <a:rPr lang="en-US" sz="2400" dirty="0">
                <a:latin typeface="+mn-lt"/>
                <a:ea typeface="+mn-ea"/>
                <a:cs typeface="+mn-cs"/>
                <a:sym typeface="Source Sans Pro Regular"/>
              </a:rPr>
              <a:t> un </a:t>
            </a:r>
            <a:r>
              <a:rPr lang="en-US" sz="2400" dirty="0" err="1">
                <a:latin typeface="+mn-lt"/>
                <a:ea typeface="+mn-ea"/>
                <a:cs typeface="+mn-cs"/>
                <a:sym typeface="Source Sans Pro Regular"/>
              </a:rPr>
              <a:t>manque</a:t>
            </a:r>
            <a:r>
              <a:rPr lang="en-US" sz="2400" dirty="0">
                <a:latin typeface="+mn-lt"/>
                <a:ea typeface="+mn-ea"/>
                <a:cs typeface="+mn-cs"/>
                <a:sym typeface="Source Sans Pro Regular"/>
              </a:rPr>
              <a:t> de </a:t>
            </a:r>
            <a:r>
              <a:rPr lang="en-US" sz="2400" dirty="0" err="1">
                <a:latin typeface="+mn-lt"/>
                <a:ea typeface="+mn-ea"/>
                <a:cs typeface="+mn-cs"/>
                <a:sym typeface="Source Sans Pro Regular"/>
              </a:rPr>
              <a:t>confiance</a:t>
            </a:r>
            <a:r>
              <a:rPr lang="en-US" sz="2400" dirty="0">
                <a:latin typeface="+mn-lt"/>
                <a:ea typeface="+mn-ea"/>
                <a:cs typeface="+mn-cs"/>
                <a:sym typeface="Source Sans Pro Regular"/>
              </a:rPr>
              <a:t>. »</a:t>
            </a:r>
          </a:p>
        </p:txBody>
      </p:sp>
      <p:pic>
        <p:nvPicPr>
          <p:cNvPr id="4" name="Picture 9" descr="Picture 9">
            <a:extLst>
              <a:ext uri="{FF2B5EF4-FFF2-40B4-BE49-F238E27FC236}">
                <a16:creationId xmlns:a16="http://schemas.microsoft.com/office/drawing/2014/main" id="{B5EC4258-C597-706A-8BB0-D0E948405C4D}"/>
              </a:ext>
            </a:extLst>
          </p:cNvPr>
          <p:cNvPicPr>
            <a:picLocks noChangeAspect="1"/>
          </p:cNvPicPr>
          <p:nvPr/>
        </p:nvPicPr>
        <p:blipFill>
          <a:blip r:embed="rId2"/>
          <a:stretch>
            <a:fillRect/>
          </a:stretch>
        </p:blipFill>
        <p:spPr>
          <a:xfrm flipH="1">
            <a:off x="8702662" y="1775403"/>
            <a:ext cx="1826431" cy="1561731"/>
          </a:xfrm>
          <a:prstGeom prst="rect">
            <a:avLst/>
          </a:prstGeom>
          <a:ln w="12700">
            <a:miter lim="400000"/>
          </a:ln>
        </p:spPr>
      </p:pic>
      <p:pic>
        <p:nvPicPr>
          <p:cNvPr id="21" name="Picture 3" descr="Screen Clippi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39047" y="2743459"/>
            <a:ext cx="1036212" cy="1516713"/>
          </a:xfrm>
          <a:prstGeom prst="rect">
            <a:avLst/>
          </a:prstGeom>
        </p:spPr>
      </p:pic>
      <p:pic>
        <p:nvPicPr>
          <p:cNvPr id="22" name="Picture 4" descr="Screen Clippi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77623" y="2714018"/>
            <a:ext cx="1036212" cy="1516713"/>
          </a:xfrm>
          <a:prstGeom prst="rect">
            <a:avLst/>
          </a:prstGeom>
        </p:spPr>
      </p:pic>
      <p:pic>
        <p:nvPicPr>
          <p:cNvPr id="23" name="Picture 5" descr="Screen Clippi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28723" y="2727948"/>
            <a:ext cx="1036212" cy="1516713"/>
          </a:xfrm>
          <a:prstGeom prst="rect">
            <a:avLst/>
          </a:prstGeom>
        </p:spPr>
      </p:pic>
      <p:pic>
        <p:nvPicPr>
          <p:cNvPr id="24" name="Picture 2" descr="\\WIMS\HQ\GVA11\Home\cl-HSE\Dept-GCR\t-GCR\bayugo\Desktop\UDM\yellowma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24755" y="4295280"/>
            <a:ext cx="614292" cy="729474"/>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3" descr="\\WIMS\HQ\GVA11\Home\cl-HSE\Dept-GCR\t-GCR\bayugo\Desktop\UDM\greenman.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38593" y="4316283"/>
            <a:ext cx="622292" cy="73090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4" descr="\\WIMS\HQ\GVA11\Home\cl-HSE\Dept-GCR\t-GCR\bayugo\Desktop\UDM\pinkman.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555931" y="5078934"/>
            <a:ext cx="624364" cy="732284"/>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 descr="\\WIMS\HQ\GVA11\Home\cl-HSE\Dept-GCR\t-GCR\bayugo\Desktop\UDM\yellowma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39047" y="4349460"/>
            <a:ext cx="614292" cy="729474"/>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2" descr="\\WIMS\HQ\GVA11\Home\cl-HSE\Dept-GCR\t-GCR\bayugo\Desktop\UDM\yellowma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06982" y="5101068"/>
            <a:ext cx="614292" cy="729474"/>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3" descr="\\WIMS\HQ\GVA11\Home\cl-HSE\Dept-GCR\t-GCR\bayugo\Desktop\UDM\greenman.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84377" y="4734900"/>
            <a:ext cx="622292" cy="730905"/>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3" descr="\\WIMS\HQ\GVA11\Home\cl-HSE\Dept-GCR\t-GCR\bayugo\Desktop\UDM\greenman.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097411" y="5018321"/>
            <a:ext cx="622292" cy="730905"/>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3" descr="\\WIMS\HQ\GVA11\Home\cl-HSE\Dept-GCR\t-GCR\bayugo\Desktop\UDM\greenman.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823901" y="4986535"/>
            <a:ext cx="622292" cy="730905"/>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3" descr="\\WIMS\HQ\GVA11\Home\cl-HSE\Dept-GCR\t-GCR\bayugo\Desktop\UDM\greenman.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606495" y="4293849"/>
            <a:ext cx="622292" cy="730905"/>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4" descr="\\WIMS\HQ\GVA11\Home\cl-HSE\Dept-GCR\t-GCR\bayugo\Desktop\UDM\pinkman.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257837" y="4316283"/>
            <a:ext cx="624364" cy="732284"/>
          </a:xfrm>
          <a:prstGeom prst="rect">
            <a:avLst/>
          </a:prstGeom>
          <a:noFill/>
          <a:extLst>
            <a:ext uri="{909E8E84-426E-40DD-AFC4-6F175D3DCCD1}">
              <a14:hiddenFill xmlns:a14="http://schemas.microsoft.com/office/drawing/2010/main">
                <a:solidFill>
                  <a:srgbClr val="FFFFFF"/>
                </a:solidFill>
              </a14:hiddenFill>
            </a:ext>
          </a:extLst>
        </p:spPr>
      </p:pic>
      <p:sp>
        <p:nvSpPr>
          <p:cNvPr id="34" name="TextBox 6"/>
          <p:cNvSpPr txBox="1"/>
          <p:nvPr/>
        </p:nvSpPr>
        <p:spPr>
          <a:xfrm>
            <a:off x="3105523" y="2946307"/>
            <a:ext cx="1109746" cy="369332"/>
          </a:xfrm>
          <a:prstGeom prst="rect">
            <a:avLst/>
          </a:prstGeom>
          <a:noFill/>
        </p:spPr>
        <p:txBody>
          <a:bodyPr wrap="square" rtlCol="0">
            <a:spAutoFit/>
          </a:bodyPr>
          <a:lstStyle/>
          <a:p>
            <a:pPr algn="ctr"/>
            <a:r>
              <a:rPr lang="en-GB" dirty="0" err="1">
                <a:latin typeface="Forte" panose="03060902040502070203" pitchFamily="66" charset="0"/>
              </a:rPr>
              <a:t>J’accepte</a:t>
            </a:r>
            <a:endParaRPr lang="en-GB" dirty="0">
              <a:latin typeface="Forte" panose="03060902040502070203" pitchFamily="66" charset="0"/>
            </a:endParaRPr>
          </a:p>
        </p:txBody>
      </p:sp>
      <p:sp>
        <p:nvSpPr>
          <p:cNvPr id="35" name="TextBox 7"/>
          <p:cNvSpPr txBox="1"/>
          <p:nvPr/>
        </p:nvSpPr>
        <p:spPr>
          <a:xfrm>
            <a:off x="4738593" y="2946307"/>
            <a:ext cx="1175242" cy="369332"/>
          </a:xfrm>
          <a:prstGeom prst="rect">
            <a:avLst/>
          </a:prstGeom>
          <a:noFill/>
        </p:spPr>
        <p:txBody>
          <a:bodyPr wrap="square" rtlCol="0">
            <a:spAutoFit/>
          </a:bodyPr>
          <a:lstStyle/>
          <a:p>
            <a:pPr algn="ctr"/>
            <a:r>
              <a:rPr lang="en-GB" dirty="0">
                <a:latin typeface="Forte" panose="03060902040502070203" pitchFamily="66" charset="0"/>
              </a:rPr>
              <a:t>Je refuse</a:t>
            </a:r>
          </a:p>
        </p:txBody>
      </p:sp>
      <p:sp>
        <p:nvSpPr>
          <p:cNvPr id="36" name="TextBox 8"/>
          <p:cNvSpPr txBox="1"/>
          <p:nvPr/>
        </p:nvSpPr>
        <p:spPr>
          <a:xfrm>
            <a:off x="6616185" y="2960236"/>
            <a:ext cx="1036212" cy="369332"/>
          </a:xfrm>
          <a:prstGeom prst="rect">
            <a:avLst/>
          </a:prstGeom>
          <a:noFill/>
        </p:spPr>
        <p:txBody>
          <a:bodyPr wrap="square" rtlCol="0">
            <a:spAutoFit/>
          </a:bodyPr>
          <a:lstStyle/>
          <a:p>
            <a:pPr algn="ctr"/>
            <a:r>
              <a:rPr lang="en-GB" dirty="0">
                <a:latin typeface="Forte" panose="03060902040502070203" pitchFamily="66" charset="0"/>
              </a:rPr>
              <a:t>Je </a:t>
            </a:r>
            <a:r>
              <a:rPr lang="en-GB" dirty="0" err="1">
                <a:latin typeface="Forte" panose="03060902040502070203" pitchFamily="66" charset="0"/>
              </a:rPr>
              <a:t>doute</a:t>
            </a:r>
            <a:endParaRPr lang="en-GB" dirty="0">
              <a:latin typeface="Forte" panose="03060902040502070203" pitchFamily="66" charset="0"/>
            </a:endParaRP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 name="Rectangle 4"/>
          <p:cNvSpPr txBox="1"/>
          <p:nvPr/>
        </p:nvSpPr>
        <p:spPr>
          <a:xfrm>
            <a:off x="4137286" y="2732738"/>
            <a:ext cx="7270230" cy="12003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lvl="1" algn="ctr">
              <a:defRPr sz="2800">
                <a:solidFill>
                  <a:srgbClr val="C00000"/>
                </a:solidFill>
                <a:latin typeface="Source Sans Pro Bold"/>
                <a:ea typeface="Source Sans Pro Bold"/>
                <a:cs typeface="Source Sans Pro Bold"/>
                <a:sym typeface="Source Sans Pro Bold"/>
              </a:defRPr>
            </a:pPr>
            <a:r>
              <a:rPr lang="en-US" sz="2400" b="1" dirty="0" err="1">
                <a:solidFill>
                  <a:srgbClr val="C00000"/>
                </a:solidFill>
                <a:latin typeface="Source Sans Pro Bold"/>
                <a:ea typeface="Source Sans Pro Bold"/>
                <a:cs typeface="Source Sans Pro Bold"/>
              </a:rPr>
              <a:t>Pourquoi</a:t>
            </a:r>
            <a:r>
              <a:rPr lang="en-US" sz="2400" b="1" dirty="0">
                <a:solidFill>
                  <a:srgbClr val="C00000"/>
                </a:solidFill>
                <a:latin typeface="Source Sans Pro Bold"/>
                <a:ea typeface="Source Sans Pro Bold"/>
                <a:cs typeface="Source Sans Pro Bold"/>
              </a:rPr>
              <a:t> </a:t>
            </a:r>
            <a:r>
              <a:rPr lang="en-US" sz="2400" b="1" dirty="0" err="1">
                <a:solidFill>
                  <a:srgbClr val="C00000"/>
                </a:solidFill>
                <a:latin typeface="Source Sans Pro Bold"/>
                <a:ea typeface="Source Sans Pro Bold"/>
                <a:cs typeface="Source Sans Pro Bold"/>
              </a:rPr>
              <a:t>avez-vous</a:t>
            </a:r>
            <a:r>
              <a:rPr lang="en-US" sz="2400" b="1" dirty="0">
                <a:solidFill>
                  <a:srgbClr val="C00000"/>
                </a:solidFill>
                <a:latin typeface="Source Sans Pro Bold"/>
                <a:ea typeface="Source Sans Pro Bold"/>
                <a:cs typeface="Source Sans Pro Bold"/>
              </a:rPr>
              <a:t> </a:t>
            </a:r>
            <a:r>
              <a:rPr lang="en-US" sz="2400" b="1" dirty="0" err="1">
                <a:solidFill>
                  <a:srgbClr val="C00000"/>
                </a:solidFill>
                <a:latin typeface="Source Sans Pro Bold"/>
                <a:ea typeface="Source Sans Pro Bold"/>
                <a:cs typeface="Source Sans Pro Bold"/>
              </a:rPr>
              <a:t>changé</a:t>
            </a:r>
            <a:r>
              <a:rPr lang="en-US" sz="2400" b="1" dirty="0">
                <a:solidFill>
                  <a:srgbClr val="C00000"/>
                </a:solidFill>
                <a:latin typeface="Source Sans Pro Bold"/>
                <a:ea typeface="Source Sans Pro Bold"/>
                <a:cs typeface="Source Sans Pro Bold"/>
              </a:rPr>
              <a:t> de point de </a:t>
            </a:r>
            <a:r>
              <a:rPr lang="en-US" sz="2400" b="1" dirty="0" err="1">
                <a:solidFill>
                  <a:srgbClr val="C00000"/>
                </a:solidFill>
                <a:latin typeface="Source Sans Pro Bold"/>
                <a:ea typeface="Source Sans Pro Bold"/>
                <a:cs typeface="Source Sans Pro Bold"/>
              </a:rPr>
              <a:t>vue</a:t>
            </a:r>
            <a:r>
              <a:rPr lang="en-US" sz="2400" b="1" dirty="0">
                <a:solidFill>
                  <a:srgbClr val="C00000"/>
                </a:solidFill>
                <a:latin typeface="Source Sans Pro Bold"/>
                <a:ea typeface="Source Sans Pro Bold"/>
                <a:cs typeface="Source Sans Pro Bold"/>
              </a:rPr>
              <a:t> ?</a:t>
            </a:r>
          </a:p>
          <a:p>
            <a:pPr lvl="1" algn="ctr">
              <a:defRPr sz="2800">
                <a:solidFill>
                  <a:srgbClr val="C00000"/>
                </a:solidFill>
                <a:latin typeface="Source Sans Pro Bold"/>
                <a:ea typeface="Source Sans Pro Bold"/>
                <a:cs typeface="Source Sans Pro Bold"/>
                <a:sym typeface="Source Sans Pro Bold"/>
              </a:defRPr>
            </a:pPr>
            <a:endParaRPr lang="en-US" sz="2400" b="1" dirty="0">
              <a:solidFill>
                <a:srgbClr val="C00000"/>
              </a:solidFill>
              <a:latin typeface="Source Sans Pro Bold"/>
              <a:ea typeface="Source Sans Pro Bold"/>
              <a:cs typeface="Source Sans Pro Bold"/>
            </a:endParaRPr>
          </a:p>
          <a:p>
            <a:pPr lvl="1" algn="ctr">
              <a:defRPr sz="2800">
                <a:solidFill>
                  <a:srgbClr val="C00000"/>
                </a:solidFill>
                <a:latin typeface="Source Sans Pro Bold"/>
                <a:ea typeface="Source Sans Pro Bold"/>
                <a:cs typeface="Source Sans Pro Bold"/>
                <a:sym typeface="Source Sans Pro Bold"/>
              </a:defRPr>
            </a:pPr>
            <a:r>
              <a:rPr lang="en-US" sz="2400" b="1" dirty="0" err="1">
                <a:solidFill>
                  <a:srgbClr val="C00000"/>
                </a:solidFill>
                <a:latin typeface="Source Sans Pro Bold"/>
                <a:ea typeface="Source Sans Pro Bold"/>
                <a:cs typeface="Source Sans Pro Bold"/>
              </a:rPr>
              <a:t>Pourquoi</a:t>
            </a:r>
            <a:r>
              <a:rPr lang="en-US" sz="2400" b="1" dirty="0">
                <a:solidFill>
                  <a:srgbClr val="C00000"/>
                </a:solidFill>
                <a:latin typeface="Source Sans Pro Bold"/>
                <a:ea typeface="Source Sans Pro Bold"/>
                <a:cs typeface="Source Sans Pro Bold"/>
              </a:rPr>
              <a:t> </a:t>
            </a:r>
            <a:r>
              <a:rPr lang="en-US" sz="2400" b="1" dirty="0" err="1">
                <a:solidFill>
                  <a:srgbClr val="C00000"/>
                </a:solidFill>
                <a:latin typeface="Source Sans Pro Bold"/>
                <a:ea typeface="Source Sans Pro Bold"/>
                <a:cs typeface="Source Sans Pro Bold"/>
              </a:rPr>
              <a:t>êtes-vous</a:t>
            </a:r>
            <a:r>
              <a:rPr lang="en-US" sz="2400" b="1" dirty="0">
                <a:solidFill>
                  <a:srgbClr val="C00000"/>
                </a:solidFill>
                <a:latin typeface="Source Sans Pro Bold"/>
                <a:ea typeface="Source Sans Pro Bold"/>
                <a:cs typeface="Source Sans Pro Bold"/>
              </a:rPr>
              <a:t> </a:t>
            </a:r>
            <a:r>
              <a:rPr lang="en-US" sz="2400" b="1" dirty="0" err="1">
                <a:solidFill>
                  <a:srgbClr val="C00000"/>
                </a:solidFill>
                <a:latin typeface="Source Sans Pro Bold"/>
                <a:ea typeface="Source Sans Pro Bold"/>
                <a:cs typeface="Source Sans Pro Bold"/>
              </a:rPr>
              <a:t>restés</a:t>
            </a:r>
            <a:r>
              <a:rPr lang="en-US" sz="2400" b="1" dirty="0">
                <a:solidFill>
                  <a:srgbClr val="C00000"/>
                </a:solidFill>
                <a:latin typeface="Source Sans Pro Bold"/>
                <a:ea typeface="Source Sans Pro Bold"/>
                <a:cs typeface="Source Sans Pro Bold"/>
              </a:rPr>
              <a:t> sur </a:t>
            </a:r>
            <a:r>
              <a:rPr lang="en-US" sz="2400" b="1" dirty="0" err="1">
                <a:solidFill>
                  <a:srgbClr val="C00000"/>
                </a:solidFill>
                <a:latin typeface="Source Sans Pro Bold"/>
                <a:ea typeface="Source Sans Pro Bold"/>
                <a:cs typeface="Source Sans Pro Bold"/>
              </a:rPr>
              <a:t>vos</a:t>
            </a:r>
            <a:r>
              <a:rPr lang="en-US" sz="2400" b="1" dirty="0">
                <a:solidFill>
                  <a:srgbClr val="C00000"/>
                </a:solidFill>
                <a:latin typeface="Source Sans Pro Bold"/>
                <a:ea typeface="Source Sans Pro Bold"/>
                <a:cs typeface="Source Sans Pro Bold"/>
              </a:rPr>
              <a:t> positions ?</a:t>
            </a:r>
          </a:p>
        </p:txBody>
      </p:sp>
      <p:sp>
        <p:nvSpPr>
          <p:cNvPr id="2" name="Google Shape;307;p8">
            <a:extLst>
              <a:ext uri="{FF2B5EF4-FFF2-40B4-BE49-F238E27FC236}">
                <a16:creationId xmlns:a16="http://schemas.microsoft.com/office/drawing/2014/main" id="{CC521221-17A0-68B6-9667-87B2B90A654F}"/>
              </a:ext>
            </a:extLst>
          </p:cNvPr>
          <p:cNvSpPr txBox="1">
            <a:spLocks/>
          </p:cNvSpPr>
          <p:nvPr/>
        </p:nvSpPr>
        <p:spPr>
          <a:xfrm>
            <a:off x="350836" y="716040"/>
            <a:ext cx="3264195" cy="83997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dirty="0"/>
              <a:t>D</a:t>
            </a:r>
            <a:r>
              <a:rPr lang="fr-FR" b="1" dirty="0"/>
              <a:t>é</a:t>
            </a:r>
            <a:r>
              <a:rPr lang="hu-HU" b="1" dirty="0"/>
              <a:t>briefing</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eate a new document." ma:contentTypeScope="" ma:versionID="9ac26170f589b5d8b8b5a62825d76a84">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c48eb46232bbfdf9c03e80ab561c633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BE0C0BE-B1CB-432A-9C56-7FB5DEF4CADF}">
  <ds:schemaRefs>
    <ds:schemaRef ds:uri="http://schemas.microsoft.com/sharepoint/v3/contenttype/forms"/>
  </ds:schemaRefs>
</ds:datastoreItem>
</file>

<file path=customXml/itemProps2.xml><?xml version="1.0" encoding="utf-8"?>
<ds:datastoreItem xmlns:ds="http://schemas.openxmlformats.org/officeDocument/2006/customXml" ds:itemID="{2CA2AA8A-79E3-41DD-9F1E-E2E0785E1A32}">
  <ds:schemaRefs>
    <ds:schemaRef ds:uri="http://schemas.openxmlformats.org/package/2006/metadata/core-properties"/>
    <ds:schemaRef ds:uri="http://schemas.microsoft.com/office/2006/documentManagement/types"/>
    <ds:schemaRef ds:uri="http://www.w3.org/XML/1998/namespace"/>
    <ds:schemaRef ds:uri="http://schemas.microsoft.com/office/infopath/2007/PartnerControls"/>
    <ds:schemaRef ds:uri="http://purl.org/dc/elements/1.1/"/>
    <ds:schemaRef ds:uri="http://schemas.microsoft.com/office/2006/metadata/properties"/>
    <ds:schemaRef ds:uri="http://purl.org/dc/dcmitype/"/>
    <ds:schemaRef ds:uri="http://purl.org/dc/terms/"/>
    <ds:schemaRef ds:uri="450f158c-397a-4a9d-b005-a44c92e0fccb"/>
    <ds:schemaRef ds:uri="e2a64997-203d-4655-a595-383c2eb1e865"/>
  </ds:schemaRefs>
</ds:datastoreItem>
</file>

<file path=customXml/itemProps3.xml><?xml version="1.0" encoding="utf-8"?>
<ds:datastoreItem xmlns:ds="http://schemas.openxmlformats.org/officeDocument/2006/customXml" ds:itemID="{560F6015-C16F-4046-A434-C7E0813B366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62</TotalTime>
  <Words>692</Words>
  <Application>Microsoft Office PowerPoint</Application>
  <PresentationFormat>Widescreen</PresentationFormat>
  <Paragraphs>50</Paragraphs>
  <Slides>10</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10</vt:i4>
      </vt:variant>
    </vt:vector>
  </HeadingPairs>
  <TitlesOfParts>
    <vt:vector size="18" baseType="lpstr">
      <vt:lpstr>Arial</vt:lpstr>
      <vt:lpstr>Calibri</vt:lpstr>
      <vt:lpstr>Forte</vt:lpstr>
      <vt:lpstr>Helvetica</vt:lpstr>
      <vt:lpstr>Segoe UI</vt:lpstr>
      <vt:lpstr>Source Sans Pro Bold</vt:lpstr>
      <vt:lpstr>Source Sans Pro Regular</vt:lpstr>
      <vt:lpstr>RRT_Theme_v3</vt:lpstr>
      <vt:lpstr>Exercice:  Votez pour des valeurs</vt:lpstr>
      <vt:lpstr>Introduction</vt:lpstr>
      <vt:lpstr>Objectifs d’apprentissage</vt:lpstr>
      <vt:lpstr>PowerPoint Presentation</vt:lpstr>
      <vt:lpstr>PowerPoint Presentation</vt:lpstr>
      <vt:lpstr>Exemple – Etape 1</vt:lpstr>
      <vt:lpstr>Exemple – Etape 2</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Exercise:  Values voting</dc:title>
  <dc:creator>Hp</dc:creator>
  <cp:lastModifiedBy>GOMEZ, Paula</cp:lastModifiedBy>
  <cp:revision>18</cp:revision>
  <dcterms:modified xsi:type="dcterms:W3CDTF">2023-07-06T11:40:41Z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130800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